
<file path=[Content_Types].xml><?xml version="1.0" encoding="utf-8"?>
<Types xmlns="http://schemas.openxmlformats.org/package/2006/content-types">
  <Override PartName="/ppt/slides/slide94.xml" ContentType="application/vnd.openxmlformats-officedocument.presentationml.slide+xml"/>
  <Override PartName="/ppt/slideLayouts/slideLayout307.xml" ContentType="application/vnd.openxmlformats-officedocument.presentationml.slideLayout+xml"/>
  <Override PartName="/ppt/slideLayouts/slideLayout638.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332.xml" ContentType="application/vnd.openxmlformats-officedocument.presentationml.slideLayout+xml"/>
  <Override PartName="/ppt/slideLayouts/slideLayout477.xml" ContentType="application/vnd.openxmlformats-officedocument.presentationml.slideLayout+xml"/>
  <Override PartName="/ppt/slideLayouts/slideLayout663.xml" ContentType="application/vnd.openxmlformats-officedocument.presentationml.slideLayout+xml"/>
  <Override PartName="/ppt/diagrams/colors11.xml" ContentType="application/vnd.openxmlformats-officedocument.drawingml.diagramColors+xml"/>
  <Override PartName="/ppt/slideMasters/slideMaster55.xml" ContentType="application/vnd.openxmlformats-officedocument.presentationml.slideMaster+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171.xml" ContentType="application/vnd.openxmlformats-officedocument.presentationml.slideLayout+xml"/>
  <Override PartName="/ppt/slideLayouts/slideLayout408.xml" ContentType="application/vnd.openxmlformats-officedocument.presentationml.slideLayout+xml"/>
  <Override PartName="/ppt/slideLayouts/slideLayout739.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247.xml" ContentType="application/vnd.openxmlformats-officedocument.presentationml.slideLayout+xml"/>
  <Override PartName="/ppt/slideLayouts/slideLayout578.xml" ContentType="application/vnd.openxmlformats-officedocument.presentationml.slideLayout+xml"/>
  <Override PartName="/ppt/slideLayouts/slideLayout102.xml" ContentType="application/vnd.openxmlformats-officedocument.presentationml.slideLayout+xml"/>
  <Override PartName="/ppt/slideLayouts/slideLayout433.xml" ContentType="application/vnd.openxmlformats-officedocument.presentationml.slideLayout+xml"/>
  <Override PartName="/ppt/slideMasters/slideMaster11.xml" ContentType="application/vnd.openxmlformats-officedocument.presentationml.slideMaster+xml"/>
  <Override PartName="/ppt/slideLayouts/slideLayout272.xml" ContentType="application/vnd.openxmlformats-officedocument.presentationml.slideLayout+xml"/>
  <Override PartName="/ppt/slideLayouts/slideLayout509.xml" ContentType="application/vnd.openxmlformats-officedocument.presentationml.slideLayout+xml"/>
  <Override PartName="/ppt/slideLayouts/slideLayout203.xml" ContentType="application/vnd.openxmlformats-officedocument.presentationml.slideLayout+xml"/>
  <Override PartName="/ppt/slideLayouts/slideLayout348.xml" ContentType="application/vnd.openxmlformats-officedocument.presentationml.slideLayout+xml"/>
  <Override PartName="/ppt/theme/theme32.xml" ContentType="application/vnd.openxmlformats-officedocument.theme+xml"/>
  <Override PartName="/ppt/slideLayouts/slideLayout679.xml" ContentType="application/vnd.openxmlformats-officedocument.presentationml.slideLayout+xml"/>
  <Override PartName="/ppt/slideLayouts/slideLayout187.xml" ContentType="application/vnd.openxmlformats-officedocument.presentationml.slideLayout+xml"/>
  <Override PartName="/ppt/slideLayouts/slideLayout373.xml" ContentType="application/vnd.openxmlformats-officedocument.presentationml.slideLayout+xml"/>
  <Override PartName="/ppt/slideLayouts/slideLayout534.xml" ContentType="application/vnd.openxmlformats-officedocument.presentationml.slideLayout+xml"/>
  <Override PartName="/ppt/slideLayouts/slideLayout720.xml" ContentType="application/vnd.openxmlformats-officedocument.presentationml.slideLayout+xml"/>
  <Override PartName="/ppt/slides/slide66.xml" ContentType="application/vnd.openxmlformats-officedocument.presentationml.slide+xml"/>
  <Default Extension="png" ContentType="image/png"/>
  <Override PartName="/ppt/slideLayouts/slideLayout118.xml" ContentType="application/vnd.openxmlformats-officedocument.presentationml.slideLayout+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Layouts/slideLayout449.xml" ContentType="application/vnd.openxmlformats-officedocument.presentationml.slideLayout+xml"/>
  <Override PartName="/ppt/slideLayouts/slideLayout635.xml" ContentType="application/vnd.openxmlformats-officedocument.presentationml.slideLayout+xml"/>
  <Override PartName="/ppt/diagrams/quickStyle3.xml" ContentType="application/vnd.openxmlformats-officedocument.drawingml.diagramStyle+xml"/>
  <Override PartName="/ppt/slideMasters/slideMaster27.xml" ContentType="application/vnd.openxmlformats-officedocument.presentationml.slideMaster+xml"/>
  <Override PartName="/ppt/slides/slide91.xml" ContentType="application/vnd.openxmlformats-officedocument.presentationml.slide+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288.xml" ContentType="application/vnd.openxmlformats-officedocument.presentationml.slideLayout+xml"/>
  <Override PartName="/ppt/slideLayouts/slideLayout474.xml" ContentType="application/vnd.openxmlformats-officedocument.presentationml.slideLayout+xml"/>
  <Override PartName="/ppt/slides/slide22.xml" ContentType="application/vnd.openxmlformats-officedocument.presentationml.slide+xml"/>
  <Override PartName="/ppt/slideLayouts/slideLayout219.xml" ContentType="application/vnd.openxmlformats-officedocument.presentationml.slideLayout+xml"/>
  <Override PartName="/ppt/theme/theme48.xml" ContentType="application/vnd.openxmlformats-officedocument.theme+xml"/>
  <Override PartName="/ppt/slideLayouts/slideLayout660.xml" ContentType="application/vnd.openxmlformats-officedocument.presentationml.slideLayout+xml"/>
  <Override PartName="/ppt/diagrams/layout6.xml" ContentType="application/vnd.openxmlformats-officedocument.drawingml.diagramLayout+xml"/>
  <Override PartName="/ppt/slideMasters/slideMaster52.xml" ContentType="application/vnd.openxmlformats-officedocument.presentationml.slideMaster+xml"/>
  <Override PartName="/ppt/slideLayouts/slideLayout21.xml" ContentType="application/vnd.openxmlformats-officedocument.presentationml.slideLayout+xml"/>
  <Override PartName="/ppt/slideLayouts/slideLayout389.xml" ContentType="application/vnd.openxmlformats-officedocument.presentationml.slideLayout+xml"/>
  <Override PartName="/ppt/slideLayouts/slideLayout405.xml" ContentType="application/vnd.openxmlformats-officedocument.presentationml.slideLayout+xml"/>
  <Override PartName="/ppt/slideLayouts/slideLayout736.xml" ContentType="application/vnd.openxmlformats-officedocument.presentationml.slideLayout+xml"/>
  <Override PartName="/ppt/slideLayouts/slideLayout244.xml" ContentType="application/vnd.openxmlformats-officedocument.presentationml.slideLayout+xml"/>
  <Override PartName="/ppt/slideLayouts/slideLayout430.xml" ContentType="application/vnd.openxmlformats-officedocument.presentationml.slideLayout+xml"/>
  <Override PartName="/ppt/slideLayouts/slideLayout575.xml" ContentType="application/vnd.openxmlformats-officedocument.presentationml.slideLayout+xml"/>
  <Override PartName="/ppt/slideLayouts/slideLayout761.xml" ContentType="application/vnd.openxmlformats-officedocument.presentationml.slideLayout+xml"/>
  <Override PartName="/ppt/slideLayouts/slideLayout506.xml" ContentType="application/vnd.openxmlformats-officedocument.presentationml.slideLayout+xml"/>
  <Override PartName="/ppt/diagrams/layout14.xml" ContentType="application/vnd.openxmlformats-officedocument.drawingml.diagramLayout+xml"/>
  <Override PartName="/ppt/slideLayouts/slideLayout159.xml" ContentType="application/vnd.openxmlformats-officedocument.presentationml.slideLayout+xml"/>
  <Override PartName="/ppt/slideLayouts/slideLayout345.xml" ContentType="application/vnd.openxmlformats-officedocument.presentationml.slideLayout+xml"/>
  <Override PartName="/ppt/slides/slide38.xml" ContentType="application/vnd.openxmlformats-officedocument.presentationml.slide+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slideLayouts/slideLayout531.xml" ContentType="application/vnd.openxmlformats-officedocument.presentationml.slideLayout+xml"/>
  <Override PartName="/ppt/slideLayouts/slideLayout676.xml" ContentType="application/vnd.openxmlformats-officedocument.presentationml.slideLayout+xml"/>
  <Override PartName="/ppt/slideMasters/slideMaster68.xml" ContentType="application/vnd.openxmlformats-officedocument.presentationml.slideMaster+xml"/>
  <Override PartName="/ppt/slideLayouts/slideLayout37.xml" ContentType="application/vnd.openxmlformats-officedocument.presentationml.slideLayout+xml"/>
  <Override PartName="/ppt/slideLayouts/slideLayout370.xml" ContentType="application/vnd.openxmlformats-officedocument.presentationml.slideLayout+xml"/>
  <Override PartName="/ppt/slideLayouts/slideLayout607.xml" ContentType="application/vnd.openxmlformats-officedocument.presentationml.slideLayout+xml"/>
  <Override PartName="/ppt/slides/slide63.xml" ContentType="application/vnd.openxmlformats-officedocument.presentationml.slide+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slideLayouts/slideLayout301.xml" ContentType="application/vnd.openxmlformats-officedocument.presentationml.slideLayout+xml"/>
  <Override PartName="/ppt/slideLayouts/slideLayout446.xml" ContentType="application/vnd.openxmlformats-officedocument.presentationml.slideLayout+xml"/>
  <Override PartName="/ppt/slideLayouts/slideLayout140.xml" ContentType="application/vnd.openxmlformats-officedocument.presentationml.slideLayout+xml"/>
  <Override PartName="/ppt/slideLayouts/slideLayout285.xml" ContentType="application/vnd.openxmlformats-officedocument.presentationml.slideLayout+xml"/>
  <Override PartName="/ppt/slideLayouts/slideLayout632.xml" ContentType="application/vnd.openxmlformats-officedocument.presentationml.slideLayout+xml"/>
  <Override PartName="/ppt/slideMasters/slideMaster24.xml" ContentType="application/vnd.openxmlformats-officedocument.presentationml.slideMaster+xml"/>
  <Override PartName="/ppt/slideLayouts/slideLayout471.xml" ContentType="application/vnd.openxmlformats-officedocument.presentationml.slideLayout+xml"/>
  <Override PartName="/ppt/theme/theme45.xml" ContentType="application/vnd.openxmlformats-officedocument.theme+xml"/>
  <Override PartName="/ppt/slideLayouts/slideLayout708.xml" ContentType="application/vnd.openxmlformats-officedocument.presentationml.slideLayout+xml"/>
  <Override PartName="/ppt/slideLayouts/slideLayout216.xml" ContentType="application/vnd.openxmlformats-officedocument.presentationml.slideLayout+xml"/>
  <Override PartName="/ppt/slideLayouts/slideLayout402.xml" ContentType="application/vnd.openxmlformats-officedocument.presentationml.slideLayout+xml"/>
  <Override PartName="/ppt/slideLayouts/slideLayout547.xml" ContentType="application/vnd.openxmlformats-officedocument.presentationml.slideLayout+xml"/>
  <Override PartName="/ppt/slideLayouts/slideLayout733.xml" ContentType="application/vnd.openxmlformats-officedocument.presentationml.slideLayout+xml"/>
  <Override PartName="/ppt/diagrams/layout3.xml" ContentType="application/vnd.openxmlformats-officedocument.drawingml.diagramLayout+xml"/>
  <Override PartName="/ppt/slides/slide79.xml" ContentType="application/vnd.openxmlformats-officedocument.presentationml.slide+xml"/>
  <Override PartName="/ppt/slideLayouts/slideLayout241.xml" ContentType="application/vnd.openxmlformats-officedocument.presentationml.slideLayout+xml"/>
  <Override PartName="/ppt/slideLayouts/slideLayout386.xml" ContentType="application/vnd.openxmlformats-officedocument.presentationml.slideLayout+xml"/>
  <Override PartName="/ppt/slideLayouts/slideLayout572.xml" ContentType="application/vnd.openxmlformats-officedocument.presentationml.slideLayout+xml"/>
  <Override PartName="/ppt/theme/theme70.xml" ContentType="application/vnd.openxmlformats-officedocument.theme+xml"/>
  <Override PartName="/ppt/slideLayouts/slideLayout78.xml" ContentType="application/vnd.openxmlformats-officedocument.presentationml.slideLayout+xml"/>
  <Override PartName="/ppt/slideLayouts/slideLayout317.xml" ContentType="application/vnd.openxmlformats-officedocument.presentationml.slideLayout+xml"/>
  <Override PartName="/ppt/slideLayouts/slideLayout648.xml" ContentType="application/vnd.openxmlformats-officedocument.presentationml.slideLayout+xml"/>
  <Override PartName="/ppt/diagrams/layout11.xml" ContentType="application/vnd.openxmlformats-officedocument.drawingml.diagramLayout+xml"/>
  <Override PartName="/ppt/slideLayouts/slideLayout156.xml" ContentType="application/vnd.openxmlformats-officedocument.presentationml.slideLayout+xml"/>
  <Override PartName="/ppt/slideLayouts/slideLayout487.xml" ContentType="application/vnd.openxmlformats-officedocument.presentationml.slideLayout+xml"/>
  <Override PartName="/ppt/slideLayouts/slideLayout503.xml" ContentType="application/vnd.openxmlformats-officedocument.presentationml.slideLayout+xml"/>
  <Override PartName="/ppt/notesSlides/notesSlide1.xml" ContentType="application/vnd.openxmlformats-officedocument.presentationml.notesSlide+xml"/>
  <Override PartName="/ppt/slideLayouts/slideLayout342.xml" ContentType="application/vnd.openxmlformats-officedocument.presentationml.slideLayout+xml"/>
  <Override PartName="/ppt/slideLayouts/slideLayout673.xml" ContentType="application/vnd.openxmlformats-officedocument.presentationml.slideLayout+xml"/>
  <Override PartName="/ppt/slideMasters/slideMaster65.xml" ContentType="application/vnd.openxmlformats-officedocument.presentationml.slideMaster+xml"/>
  <Override PartName="/ppt/slides/slide35.xml" ContentType="application/vnd.openxmlformats-officedocument.presentationml.slide+xml"/>
  <Override PartName="/ppt/slideLayouts/slideLayout34.xml" ContentType="application/vnd.openxmlformats-officedocument.presentationml.slideLayout+xml"/>
  <Override PartName="/ppt/slideLayouts/slideLayout181.xml" ContentType="application/vnd.openxmlformats-officedocument.presentationml.slideLayout+xml"/>
  <Override PartName="/ppt/slideLayouts/slideLayout418.xml" ContentType="application/vnd.openxmlformats-officedocument.presentationml.slideLayout+xml"/>
  <Override PartName="/ppt/slideLayouts/slideLayout749.xml" ContentType="application/vnd.openxmlformats-officedocument.presentationml.slideLayout+xml"/>
  <Override PartName="/ppt/slides/slide60.xml" ContentType="application/vnd.openxmlformats-officedocument.presentationml.slide+xml"/>
  <Override PartName="/ppt/slideLayouts/slideLayout112.xml" ContentType="application/vnd.openxmlformats-officedocument.presentationml.slideLayout+xml"/>
  <Override PartName="/ppt/slideLayouts/slideLayout257.xml" ContentType="application/vnd.openxmlformats-officedocument.presentationml.slideLayout+xml"/>
  <Override PartName="/ppt/slideLayouts/slideLayout588.xml" ContentType="application/vnd.openxmlformats-officedocument.presentationml.slideLayout+xml"/>
  <Override PartName="/ppt/slideLayouts/slideLayout604.xml" ContentType="application/vnd.openxmlformats-officedocument.presentationml.slideLayout+xml"/>
  <Override PartName="/ppt/diagrams/data9.xml" ContentType="application/vnd.openxmlformats-officedocument.drawingml.diagramData+xml"/>
  <Override PartName="/ppt/theme/theme17.xml" ContentType="application/vnd.openxmlformats-officedocument.theme+xml"/>
  <Override PartName="/ppt/slideLayouts/slideLayout443.xml" ContentType="application/vnd.openxmlformats-officedocument.presentationml.slideLayout+xml"/>
  <Override PartName="/ppt/slideMasters/slideMaster21.xml" ContentType="application/vnd.openxmlformats-officedocument.presentationml.slideMaster+xml"/>
  <Override PartName="/ppt/slideLayouts/slideLayout282.xml" ContentType="application/vnd.openxmlformats-officedocument.presentationml.slideLayout+xml"/>
  <Override PartName="/ppt/theme/theme42.xml" ContentType="application/vnd.openxmlformats-officedocument.theme+xml"/>
  <Override PartName="/ppt/slideLayouts/slideLayout519.xml" ContentType="application/vnd.openxmlformats-officedocument.presentationml.slideLayout+xml"/>
  <Override PartName="/ppt/slideLayouts/slideLayout705.xml" ContentType="application/vnd.openxmlformats-officedocument.presentationml.slideLayout+xml"/>
  <Override PartName="/ppt/theme/theme9.xml" ContentType="application/vnd.openxmlformats-officedocument.theme+xml"/>
  <Override PartName="/ppt/slideLayouts/slideLayout213.xml" ContentType="application/vnd.openxmlformats-officedocument.presentationml.slideLayout+xml"/>
  <Override PartName="/ppt/slideLayouts/slideLayout358.xml" ContentType="application/vnd.openxmlformats-officedocument.presentationml.slideLayout+xml"/>
  <Override PartName="/ppt/slideLayouts/slideLayout544.xml" ContentType="application/vnd.openxmlformats-officedocument.presentationml.slideLayout+xml"/>
  <Override PartName="/ppt/slideLayouts/slideLayout689.xml" ContentType="application/vnd.openxmlformats-officedocument.presentationml.slideLayout+xml"/>
  <Override PartName="/ppt/slideLayouts/slideLayout197.xml" ContentType="application/vnd.openxmlformats-officedocument.presentationml.slideLayout+xml"/>
  <Override PartName="/ppt/slideLayouts/slideLayout383.xml" ContentType="application/vnd.openxmlformats-officedocument.presentationml.slideLayout+xml"/>
  <Override PartName="/ppt/slideLayouts/slideLayout730.xml" ContentType="application/vnd.openxmlformats-officedocument.presentationml.slideLayout+xml"/>
  <Override PartName="/ppt/slides/slide76.xml" ContentType="application/vnd.openxmlformats-officedocument.presentationml.slide+xml"/>
  <Override PartName="/ppt/slideLayouts/slideLayout128.xml" ContentType="application/vnd.openxmlformats-officedocument.presentationml.slideLayout+xml"/>
  <Override PartName="/ppt/slideLayouts/slideLayout459.xml" ContentType="application/vnd.openxmlformats-officedocument.presentationml.slideLayout+xml"/>
  <Override PartName="/ppt/slideLayouts/slideLayout75.xml" ContentType="application/vnd.openxmlformats-officedocument.presentationml.slideLayout+xml"/>
  <Override PartName="/ppt/slideLayouts/slideLayout298.xml" ContentType="application/vnd.openxmlformats-officedocument.presentationml.slideLayout+xml"/>
  <Override PartName="/ppt/slideLayouts/slideLayout314.xml" ContentType="application/vnd.openxmlformats-officedocument.presentationml.slideLayout+xml"/>
  <Override PartName="/ppt/slideLayouts/slideLayout500.xml" ContentType="application/vnd.openxmlformats-officedocument.presentationml.slideLayout+xml"/>
  <Override PartName="/ppt/slideLayouts/slideLayout645.xml" ContentType="application/vnd.openxmlformats-officedocument.presentationml.slideLayout+xml"/>
  <Override PartName="/ppt/slideMasters/slideMaster37.xml" ContentType="application/vnd.openxmlformats-officedocument.presentationml.slideMaster+xml"/>
  <Override PartName="/ppt/slideLayouts/slideLayout153.xml" ContentType="application/vnd.openxmlformats-officedocument.presentationml.slideLayout+xml"/>
  <Override PartName="/ppt/slideLayouts/slideLayout484.xml" ContentType="application/vnd.openxmlformats-officedocument.presentationml.slideLayout+xml"/>
  <Override PartName="/ppt/theme/theme58.xml" ContentType="application/vnd.openxmlformats-officedocument.theme+xml"/>
  <Override PartName="/ppt/slideLayouts/slideLayout670.xml" ContentType="application/vnd.openxmlformats-officedocument.presentationml.slideLayout+xml"/>
  <Override PartName="/ppt/slides/slide32.xml" ContentType="application/vnd.openxmlformats-officedocument.presentationml.slide+xml"/>
  <Override PartName="/ppt/slideLayouts/slideLayout229.xml" ContentType="application/vnd.openxmlformats-officedocument.presentationml.slideLayout+xml"/>
  <Override PartName="/ppt/slideLayouts/slideLayout415.xml" ContentType="application/vnd.openxmlformats-officedocument.presentationml.slideLayout+xml"/>
  <Override PartName="/ppt/slideMasters/slideMaster62.xml" ContentType="application/vnd.openxmlformats-officedocument.presentationml.slideMaster+xml"/>
  <Override PartName="/ppt/slideLayouts/slideLayout31.xml" ContentType="application/vnd.openxmlformats-officedocument.presentationml.slideLayout+xml"/>
  <Override PartName="/ppt/slideLayouts/slideLayout254.xml" ContentType="application/vnd.openxmlformats-officedocument.presentationml.slideLayout+xml"/>
  <Override PartName="/ppt/slideLayouts/slideLayout399.xml" ContentType="application/vnd.openxmlformats-officedocument.presentationml.slideLayout+xml"/>
  <Override PartName="/ppt/slideLayouts/slideLayout601.xml" ContentType="application/vnd.openxmlformats-officedocument.presentationml.slideLayout+xml"/>
  <Override PartName="/ppt/slideLayouts/slideLayout746.xml" ContentType="application/vnd.openxmlformats-officedocument.presentationml.slideLayout+xml"/>
  <Override PartName="/ppt/diagrams/data6.xml" ContentType="application/vnd.openxmlformats-officedocument.drawingml.diagramData+xml"/>
  <Override PartName="/ppt/theme/theme14.xml" ContentType="application/vnd.openxmlformats-officedocument.theme+xml"/>
  <Override PartName="/ppt/slideLayouts/slideLayout440.xml" ContentType="application/vnd.openxmlformats-officedocument.presentationml.slideLayout+xml"/>
  <Override PartName="/ppt/slideLayouts/slideLayout585.xml" ContentType="application/vnd.openxmlformats-officedocument.presentationml.slideLayout+xml"/>
  <Override PartName="/ppt/diagrams/colors8.xml" ContentType="application/vnd.openxmlformats-officedocument.drawingml.diagramColors+xml"/>
  <Override PartName="/ppt/slideLayouts/slideLayout516.xml" ContentType="application/vnd.openxmlformats-officedocument.presentationml.slideLayout+xml"/>
  <Override PartName="/ppt/theme/theme6.xml" ContentType="application/vnd.openxmlformats-officedocument.theme+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355.xml" ContentType="application/vnd.openxmlformats-officedocument.presentationml.slideLayout+xml"/>
  <Override PartName="/ppt/slideLayouts/slideLayout686.xml" ContentType="application/vnd.openxmlformats-officedocument.presentationml.slideLayout+xml"/>
  <Override PartName="/ppt/slideLayouts/slideLayout702.xml" ContentType="application/vnd.openxmlformats-officedocument.presentationml.slideLayout+xml"/>
  <Override PartName="/ppt/slides/slide48.xml" ContentType="application/vnd.openxmlformats-officedocument.presentationml.slide+xml"/>
  <Override PartName="/ppt/slideLayouts/slideLayout194.xml" ContentType="application/vnd.openxmlformats-officedocument.presentationml.slideLayout+xml"/>
  <Override PartName="/ppt/slideLayouts/slideLayout541.xml" ContentType="application/vnd.openxmlformats-officedocument.presentationml.slideLayout+xml"/>
  <Override PartName="/ppt/slides/slide73.xml" ContentType="application/vnd.openxmlformats-officedocument.presentationml.slide+xml"/>
  <Override PartName="/ppt/slideLayouts/slideLayout47.xml" ContentType="application/vnd.openxmlformats-officedocument.presentationml.slideLayout+xml"/>
  <Override PartName="/ppt/slideLayouts/slideLayout380.xml" ContentType="application/vnd.openxmlformats-officedocument.presentationml.slideLayout+xml"/>
  <Override PartName="/ppt/slideLayouts/slideLayout617.xml" ContentType="application/vnd.openxmlformats-officedocument.presentationml.slideLayout+xml"/>
  <Override PartName="/ppt/slideLayouts/slideLayout72.xml" ContentType="application/vnd.openxmlformats-officedocument.presentationml.slideLayout+xml"/>
  <Override PartName="/ppt/slideLayouts/slideLayout125.xml" ContentType="application/vnd.openxmlformats-officedocument.presentationml.slideLayout+xml"/>
  <Override PartName="/ppt/slideLayouts/slideLayout311.xml" ContentType="application/vnd.openxmlformats-officedocument.presentationml.slideLayout+xml"/>
  <Override PartName="/ppt/slideLayouts/slideLayout456.xml" ContentType="application/vnd.openxmlformats-officedocument.presentationml.slideLayout+xml"/>
  <Override PartName="/ppt/slideLayouts/slideLayout642.xml" ContentType="application/vnd.openxmlformats-officedocument.presentationml.slideLayout+xml"/>
  <Override PartName="/ppt/slideMasters/slideMaster34.xml" ContentType="application/vnd.openxmlformats-officedocument.presentationml.slideMaster+xml"/>
  <Override PartName="/ppt/slideLayouts/slideLayout150.xml" ContentType="application/vnd.openxmlformats-officedocument.presentationml.slideLayout+xml"/>
  <Override PartName="/ppt/slideLayouts/slideLayout295.xml" ContentType="application/vnd.openxmlformats-officedocument.presentationml.slideLayout+xml"/>
  <Override PartName="/ppt/slideLayouts/slideLayout481.xml" ContentType="application/vnd.openxmlformats-officedocument.presentationml.slideLayout+xml"/>
  <Override PartName="/ppt/slideLayouts/slideLayout226.xml" ContentType="application/vnd.openxmlformats-officedocument.presentationml.slideLayout+xml"/>
  <Override PartName="/ppt/slideLayouts/slideLayout557.xml" ContentType="application/vnd.openxmlformats-officedocument.presentationml.slideLayout+xml"/>
  <Override PartName="/ppt/theme/theme55.xml" ContentType="application/vnd.openxmlformats-officedocument.theme+xml"/>
  <Override PartName="/ppt/slideLayouts/slideLayout718.xml" ContentType="application/vnd.openxmlformats-officedocument.presentationml.slideLayout+xml"/>
  <Override PartName="/ppt/slideMasters/slideMaster9.xml" ContentType="application/vnd.openxmlformats-officedocument.presentationml.slideMaster+xml"/>
  <Override PartName="/ppt/slideLayouts/slideLayout396.xml" ContentType="application/vnd.openxmlformats-officedocument.presentationml.slideLayout+xml"/>
  <Override PartName="/ppt/slideLayouts/slideLayout412.xml" ContentType="application/vnd.openxmlformats-officedocument.presentationml.slideLayout+xml"/>
  <Override PartName="/ppt/slideLayouts/slideLayout743.xml" ContentType="application/vnd.openxmlformats-officedocument.presentationml.slideLayout+xml"/>
  <Override PartName="/ppt/slides/slide89.xml" ContentType="application/vnd.openxmlformats-officedocument.presentationml.slide+xml"/>
  <Override PartName="/ppt/slideLayouts/slideLayout251.xml" ContentType="application/vnd.openxmlformats-officedocument.presentationml.slideLayout+xml"/>
  <Override PartName="/ppt/slideLayouts/slideLayout582.xml" ContentType="application/vnd.openxmlformats-officedocument.presentationml.slideLayout+xml"/>
  <Override PartName="/ppt/diagrams/data3.xml" ContentType="application/vnd.openxmlformats-officedocument.drawingml.diagramData+xml"/>
  <Override PartName="/ppt/diagrams/colors5.xml" ContentType="application/vnd.openxmlformats-officedocument.drawingml.diagramColors+xml"/>
  <Override PartName="/ppt/slideLayouts/slideLayout88.xml" ContentType="application/vnd.openxmlformats-officedocument.presentationml.slideLayout+xml"/>
  <Override PartName="/ppt/theme/theme11.xml" ContentType="application/vnd.openxmlformats-officedocument.theme+xml"/>
  <Override PartName="/ppt/slideLayouts/slideLayout327.xml" ContentType="application/vnd.openxmlformats-officedocument.presentationml.slideLayout+xml"/>
  <Override PartName="/ppt/slideLayouts/slideLayout658.xml" ContentType="application/vnd.openxmlformats-officedocument.presentationml.slideLayout+xml"/>
  <Override PartName="/ppt/slideLayouts/slideLayout19.xml" ContentType="application/vnd.openxmlformats-officedocument.presentationml.slideLayout+xml"/>
  <Override PartName="/ppt/slideLayouts/slideLayout166.xml" ContentType="application/vnd.openxmlformats-officedocument.presentationml.slideLayout+xml"/>
  <Override PartName="/ppt/slideLayouts/slideLayout497.xml" ContentType="application/vnd.openxmlformats-officedocument.presentationml.slideLayout+xml"/>
  <Override PartName="/ppt/slideLayouts/slideLayout513.xml" ContentType="application/vnd.openxmlformats-officedocument.presentationml.slideLayout+xml"/>
  <Override PartName="/ppt/slides/slide45.xml" ContentType="application/vnd.openxmlformats-officedocument.presentationml.slide+xml"/>
  <Override PartName="/ppt/theme/theme3.xml" ContentType="application/vnd.openxmlformats-officedocument.theme+xml"/>
  <Override PartName="/ppt/slideLayouts/slideLayout352.xml" ContentType="application/vnd.openxmlformats-officedocument.presentationml.slideLayout+xml"/>
  <Override PartName="/ppt/slideLayouts/slideLayout683.xml" ContentType="application/vnd.openxmlformats-officedocument.presentationml.slideLayout+xml"/>
  <Override PartName="/ppt/slideLayouts/slideLayout44.xml" ContentType="application/vnd.openxmlformats-officedocument.presentationml.slideLayout+xml"/>
  <Override PartName="/ppt/slideLayouts/slideLayout191.xml" ContentType="application/vnd.openxmlformats-officedocument.presentationml.slideLayout+xml"/>
  <Override PartName="/ppt/slideLayouts/slideLayout428.xml" ContentType="application/vnd.openxmlformats-officedocument.presentationml.slideLayout+xml"/>
  <Override PartName="/ppt/slideLayouts/slideLayout614.xml" ContentType="application/vnd.openxmlformats-officedocument.presentationml.slideLayout+xml"/>
  <Override PartName="/ppt/slideLayouts/slideLayout759.xml" ContentType="application/vnd.openxmlformats-officedocument.presentationml.slideLayout+xml"/>
  <Override PartName="/ppt/slides/slide70.xml" ContentType="application/vnd.openxmlformats-officedocument.presentationml.slide+xml"/>
  <Override PartName="/ppt/slideLayouts/slideLayout122.xml" ContentType="application/vnd.openxmlformats-officedocument.presentationml.slideLayout+xml"/>
  <Override PartName="/ppt/slideLayouts/slideLayout267.xml" ContentType="application/vnd.openxmlformats-officedocument.presentationml.slideLayout+xml"/>
  <Override PartName="/ppt/slideLayouts/slideLayout453.xml" ContentType="application/vnd.openxmlformats-officedocument.presentationml.slideLayout+xml"/>
  <Override PartName="/ppt/slideLayouts/slideLayout598.xml" ContentType="application/vnd.openxmlformats-officedocument.presentationml.slideLayout+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slideLayouts/slideLayout529.xml" ContentType="application/vnd.openxmlformats-officedocument.presentationml.slideLayout+xml"/>
  <Override PartName="/ppt/slideLayouts/slideLayout576.xml" ContentType="application/vnd.openxmlformats-officedocument.presentationml.slideLayout+xml"/>
  <Override PartName="/ppt/slideMasters/slideMaster31.xml" ContentType="application/vnd.openxmlformats-officedocument.presentationml.slideMaster+xml"/>
  <Override PartName="/ppt/slideLayouts/slideLayout100.xml" ContentType="application/vnd.openxmlformats-officedocument.presentationml.slideLayout+xml"/>
  <Override PartName="/ppt/slideLayouts/slideLayout368.xml" ContentType="application/vnd.openxmlformats-officedocument.presentationml.slideLayout+xml"/>
  <Override PartName="/ppt/slideLayouts/slideLayout431.xml" ContentType="application/vnd.openxmlformats-officedocument.presentationml.slideLayout+xml"/>
  <Override PartName="/ppt/theme/theme52.xml" ContentType="application/vnd.openxmlformats-officedocument.theme+xml"/>
  <Override PartName="/ppt/slideLayouts/slideLayout715.xml" ContentType="application/vnd.openxmlformats-officedocument.presentationml.slideLayout+xml"/>
  <Override PartName="/ppt/slideLayouts/slideLayout762.xml" ContentType="application/vnd.openxmlformats-officedocument.presentationml.slideLayout+xml"/>
  <Override PartName="/ppt/diagrams/layout15.xml" ContentType="application/vnd.openxmlformats-officedocument.drawingml.diagramLayout+xml"/>
  <Override PartName="/ppt/slideMasters/slideMaster6.xml" ContentType="application/vnd.openxmlformats-officedocument.presentationml.slideMaster+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507.xml" ContentType="application/vnd.openxmlformats-officedocument.presentationml.slideLayout+xml"/>
  <Override PartName="/ppt/slideLayouts/slideLayout554.xml" ContentType="application/vnd.openxmlformats-officedocument.presentationml.slideLayout+xml"/>
  <Override PartName="/ppt/slideLayouts/slideLayout699.xml" ContentType="application/vnd.openxmlformats-officedocument.presentationml.slideLayout+xml"/>
  <Override PartName="/ppt/slideLayouts/slideLayout740.xml" ContentType="application/vnd.openxmlformats-officedocument.presentationml.slideLayout+xml"/>
  <Override PartName="/ppt/slideLayouts/slideLayout201.xml" ContentType="application/vnd.openxmlformats-officedocument.presentationml.slideLayout+xml"/>
  <Override PartName="/ppt/theme/theme30.xml" ContentType="application/vnd.openxmlformats-officedocument.theme+xml"/>
  <Override PartName="/ppt/slideLayouts/slideLayout346.xml" ContentType="application/vnd.openxmlformats-officedocument.presentationml.slideLayout+xml"/>
  <Override PartName="/ppt/slideLayouts/slideLayout393.xml" ContentType="application/vnd.openxmlformats-officedocument.presentationml.slideLayout+xml"/>
  <Override PartName="/ppt/slideLayouts/slideLayout532.xml" ContentType="application/vnd.openxmlformats-officedocument.presentationml.slideLayout+xml"/>
  <Override PartName="/ppt/slideLayouts/slideLayout677.xml" ContentType="application/vnd.openxmlformats-officedocument.presentationml.slideLayout+xml"/>
  <Override PartName="/ppt/slideMasters/slideMaster69.xml" ContentType="application/vnd.openxmlformats-officedocument.presentationml.slideMaster+xml"/>
  <Override PartName="/ppt/slides/slide39.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85.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Layouts/slideLayout324.xml" ContentType="application/vnd.openxmlformats-officedocument.presentationml.slideLayout+xml"/>
  <Override PartName="/ppt/slideLayouts/slideLayout371.xml" ContentType="application/vnd.openxmlformats-officedocument.presentationml.slideLayout+xml"/>
  <Override PartName="/ppt/slideLayouts/slideLayout469.xml" ContentType="application/vnd.openxmlformats-officedocument.presentationml.slideLayout+xml"/>
  <Override PartName="/ppt/diagrams/colors2.xml" ContentType="application/vnd.openxmlformats-officedocument.drawingml.diagramColors+xml"/>
  <Override PartName="/ppt/diagrams/data16.xml" ContentType="application/vnd.openxmlformats-officedocument.drawingml.diagramData+xml"/>
  <Override PartName="/ppt/slides/slide17.xml" ContentType="application/vnd.openxmlformats-officedocument.presentationml.slide+xml"/>
  <Override PartName="/ppt/slides/slide64.xml" ContentType="application/vnd.openxmlformats-officedocument.presentationml.slide+xml"/>
  <Override PartName="/ppt/slideLayouts/slideLayout116.xml" ContentType="application/vnd.openxmlformats-officedocument.presentationml.slideLayout+xml"/>
  <Override PartName="/ppt/slideLayouts/slideLayout163.xml" ContentType="application/vnd.openxmlformats-officedocument.presentationml.slideLayout+xml"/>
  <Override PartName="/ppt/slideLayouts/slideLayout510.xml" ContentType="application/vnd.openxmlformats-officedocument.presentationml.slideLayout+xml"/>
  <Override PartName="/ppt/slideLayouts/slideLayout608.xml" ContentType="application/vnd.openxmlformats-officedocument.presentationml.slideLayout+xml"/>
  <Override PartName="/ppt/slideLayouts/slideLayout655.xml" ContentType="application/vnd.openxmlformats-officedocument.presentationml.slideLayout+xml"/>
  <Override PartName="/ppt/slideMasters/slideMaster47.xml" ContentType="application/vnd.openxmlformats-officedocument.presentationml.slideMaster+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302.xml" ContentType="application/vnd.openxmlformats-officedocument.presentationml.slideLayout+xml"/>
  <Override PartName="/ppt/slideLayouts/slideLayout447.xml" ContentType="application/vnd.openxmlformats-officedocument.presentationml.slideLayout+xml"/>
  <Override PartName="/ppt/slideLayouts/slideLayout494.xml" ContentType="application/vnd.openxmlformats-officedocument.presentationml.slideLayout+xml"/>
  <Override PartName="/ppt/slideLayouts/slideLayout633.xml" ContentType="application/vnd.openxmlformats-officedocument.presentationml.slideLayout+xml"/>
  <Override PartName="/ppt/slideLayouts/slideLayout680.xml" ContentType="application/vnd.openxmlformats-officedocument.presentationml.slideLayout+xml"/>
  <Override PartName="/ppt/theme/theme68.xml" ContentType="application/vnd.openxmlformats-officedocument.theme+xml"/>
  <Override PartName="/ppt/diagrams/quickStyle1.xml" ContentType="application/vnd.openxmlformats-officedocument.drawingml.diagramStyle+xml"/>
  <Override PartName="/ppt/slideMasters/slideMaster25.xml" ContentType="application/vnd.openxmlformats-officedocument.presentationml.slideMaster+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141.xml" ContentType="application/vnd.openxmlformats-officedocument.presentationml.slideLayout+xml"/>
  <Override PartName="/ppt/slideLayouts/slideLayout239.xml" ContentType="application/vnd.openxmlformats-officedocument.presentationml.slideLayout+xml"/>
  <Override PartName="/ppt/slideLayouts/slideLayout286.xml" ContentType="application/vnd.openxmlformats-officedocument.presentationml.slideLayout+xml"/>
  <Override PartName="/ppt/slideLayouts/slideLayout425.xml" ContentType="application/vnd.openxmlformats-officedocument.presentationml.slideLayout+xml"/>
  <Override PartName="/ppt/slideLayouts/slideLayout472.xml" ContentType="application/vnd.openxmlformats-officedocument.presentationml.slideLayout+xml"/>
  <Override PartName="/ppt/theme/theme46.xml" ContentType="application/vnd.openxmlformats-officedocument.theme+xml"/>
  <Override PartName="/ppt/slideLayouts/slideLayout709.xml" ContentType="application/vnd.openxmlformats-officedocument.presentationml.slideLayout+xml"/>
  <Override PartName="/ppt/slideLayouts/slideLayout756.xml" ContentType="application/vnd.openxmlformats-officedocument.presentationml.slideLayout+xml"/>
  <Override PartName="/ppt/slides/slide20.xml" ContentType="application/vnd.openxmlformats-officedocument.presentationml.slide+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slideLayouts/slideLayout548.xml" ContentType="application/vnd.openxmlformats-officedocument.presentationml.slideLayout+xml"/>
  <Override PartName="/ppt/slideLayouts/slideLayout595.xml" ContentType="application/vnd.openxmlformats-officedocument.presentationml.slideLayout+xml"/>
  <Override PartName="/ppt/slideLayouts/slideLayout611.xml" ContentType="application/vnd.openxmlformats-officedocument.presentationml.slideLayout+xml"/>
  <Override PartName="/ppt/diagrams/layout4.xml" ContentType="application/vnd.openxmlformats-officedocument.drawingml.diagramLayout+xml"/>
  <Override PartName="/ppt/slideMasters/slideMaster50.xml" ContentType="application/vnd.openxmlformats-officedocument.presentationml.slideMaster+xml"/>
  <Override PartName="/ppt/theme/theme24.xml" ContentType="application/vnd.openxmlformats-officedocument.theme+xml"/>
  <Override PartName="/ppt/slideLayouts/slideLayout387.xml" ContentType="application/vnd.openxmlformats-officedocument.presentationml.slideLayout+xml"/>
  <Override PartName="/ppt/slideLayouts/slideLayout403.xml" ContentType="application/vnd.openxmlformats-officedocument.presentationml.slideLayout+xml"/>
  <Override PartName="/ppt/slideLayouts/slideLayout450.xml" ContentType="application/vnd.openxmlformats-officedocument.presentationml.slideLayout+xml"/>
  <Override PartName="/ppt/slideLayouts/slideLayout734.xml" ContentType="application/vnd.openxmlformats-officedocument.presentationml.slideLayout+xml"/>
  <Override PartName="/ppt/slideLayouts/slideLayout179.xml" ContentType="application/vnd.openxmlformats-officedocument.presentationml.slideLayout+xml"/>
  <Override PartName="/ppt/slideLayouts/slideLayout242.xml" ContentType="application/vnd.openxmlformats-officedocument.presentationml.slideLayout+xml"/>
  <Override PartName="/ppt/slideLayouts/slideLayout526.xml" ContentType="application/vnd.openxmlformats-officedocument.presentationml.slideLayout+xml"/>
  <Override PartName="/ppt/slideLayouts/slideLayout573.xml" ContentType="application/vnd.openxmlformats-officedocument.presentationml.slideLayout+xml"/>
  <Override PartName="/ppt/slideLayouts/slideLayout712.xml" ContentType="application/vnd.openxmlformats-officedocument.presentationml.slideLayout+xml"/>
  <Override PartName="/ppt/slides/slide8.xml" ContentType="application/vnd.openxmlformats-officedocument.presentationml.slide+xml"/>
  <Override PartName="/ppt/slideLayouts/slideLayout79.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slideLayouts/slideLayout365.xml" ContentType="application/vnd.openxmlformats-officedocument.presentationml.slideLayout+xml"/>
  <Override PartName="/ppt/slideLayouts/slideLayout504.xml" ContentType="application/vnd.openxmlformats-officedocument.presentationml.slideLayout+xml"/>
  <Override PartName="/ppt/slideLayouts/slideLayout551.xml" ContentType="application/vnd.openxmlformats-officedocument.presentationml.slideLayout+xml"/>
  <Override PartName="/ppt/slideLayouts/slideLayout649.xml" ContentType="application/vnd.openxmlformats-officedocument.presentationml.slideLayout+xml"/>
  <Override PartName="/ppt/slideLayouts/slideLayout696.xml" ContentType="application/vnd.openxmlformats-officedocument.presentationml.slideLayout+xml"/>
  <Override PartName="/ppt/diagrams/layout12.xml" ContentType="application/vnd.openxmlformats-officedocument.drawingml.diagram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343.xml" ContentType="application/vnd.openxmlformats-officedocument.presentationml.slideLayout+xml"/>
  <Override PartName="/ppt/slideLayouts/slideLayout390.xml" ContentType="application/vnd.openxmlformats-officedocument.presentationml.slideLayout+xml"/>
  <Override PartName="/ppt/slideLayouts/slideLayout488.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Layouts/slideLayout627.xml" ContentType="application/vnd.openxmlformats-officedocument.presentationml.slideLayout+xml"/>
  <Override PartName="/ppt/slideLayouts/slideLayout674.xml" ContentType="application/vnd.openxmlformats-officedocument.presentationml.slideLayout+xml"/>
  <Override PartName="/ppt/slideMasters/slideMaster19.xml" ContentType="application/vnd.openxmlformats-officedocument.presentationml.slideMaster+xml"/>
  <Override PartName="/ppt/slideMasters/slideMaster66.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Layouts/slideLayout321.xml" ContentType="application/vnd.openxmlformats-officedocument.presentationml.slideLayout+xml"/>
  <Override PartName="/ppt/slideLayouts/slideLayout419.xml" ContentType="application/vnd.openxmlformats-officedocument.presentationml.slideLayout+xml"/>
  <Override PartName="/ppt/slideLayouts/slideLayout466.xml" ContentType="application/vnd.openxmlformats-officedocument.presentationml.slideLayout+xml"/>
  <Override PartName="/ppt/slideLayouts/slideLayout605.xml" ContentType="application/vnd.openxmlformats-officedocument.presentationml.slideLayout+xml"/>
  <Override PartName="/ppt/slideLayouts/slideLayout652.xml" ContentType="application/vnd.openxmlformats-officedocument.presentationml.slideLayout+xml"/>
  <Override PartName="/ppt/diagrams/data13.xml" ContentType="application/vnd.openxmlformats-officedocument.drawingml.diagramData+xml"/>
  <Override PartName="/ppt/slideMasters/slideMaster44.xml" ContentType="application/vnd.openxmlformats-officedocument.presentationml.slideMaster+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slideLayouts/slideLayout444.xml" ContentType="application/vnd.openxmlformats-officedocument.presentationml.slideLayout+xml"/>
  <Override PartName="/ppt/slideLayouts/slideLayout491.xml" ContentType="application/vnd.openxmlformats-officedocument.presentationml.slideLayout+xml"/>
  <Override PartName="/ppt/slideLayouts/slideLayout589.xml" ContentType="application/vnd.openxmlformats-officedocument.presentationml.slideLayout+xml"/>
  <Override PartName="/ppt/theme/theme65.xml" ContentType="application/vnd.openxmlformats-officedocument.theme+xml"/>
  <Override PartName="/ppt/slideLayouts/slideLayout728.xml" ContentType="application/vnd.openxmlformats-officedocument.presentationml.slideLayout+xml"/>
  <Override PartName="/ppt/theme/themeOverride1.xml" ContentType="application/vnd.openxmlformats-officedocument.themeOverrid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Layouts/slideLayout567.xml" ContentType="application/vnd.openxmlformats-officedocument.presentationml.slideLayout+xml"/>
  <Override PartName="/ppt/slideLayouts/slideLayout630.xml" ContentType="application/vnd.openxmlformats-officedocument.presentationml.slideLayout+xml"/>
  <Override PartName="/ppt/slideMasters/slideMaster22.xml" ContentType="application/vnd.openxmlformats-officedocument.presentationml.slideMaster+xml"/>
  <Override PartName="/ppt/slideLayouts/slideLayout359.xml" ContentType="application/vnd.openxmlformats-officedocument.presentationml.slideLayout+xml"/>
  <Override PartName="/ppt/slideLayouts/slideLayout422.xml" ContentType="application/vnd.openxmlformats-officedocument.presentationml.slideLayout+xml"/>
  <Override PartName="/ppt/theme/theme43.xml" ContentType="application/vnd.openxmlformats-officedocument.theme+xml"/>
  <Override PartName="/ppt/slideLayouts/slideLayout706.xml" ContentType="application/vnd.openxmlformats-officedocument.presentationml.slideLayout+xml"/>
  <Override PartName="/ppt/slideLayouts/slideLayout753.xml" ContentType="application/vnd.openxmlformats-officedocument.presentationml.slideLayout+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Layouts/slideLayout400.xml" ContentType="application/vnd.openxmlformats-officedocument.presentationml.slideLayout+xml"/>
  <Override PartName="/ppt/slideLayouts/slideLayout545.xml" ContentType="application/vnd.openxmlformats-officedocument.presentationml.slideLayout+xml"/>
  <Override PartName="/ppt/slideLayouts/slideLayout592.xml" ContentType="application/vnd.openxmlformats-officedocument.presentationml.slideLayout+xml"/>
  <Override PartName="/ppt/slideLayouts/slideLayout731.xml" ContentType="application/vnd.openxmlformats-officedocument.presentationml.slideLayout+xml"/>
  <Override PartName="/ppt/diagrams/layout1.xml" ContentType="application/vnd.openxmlformats-officedocument.drawingml.diagramLayout+xml"/>
  <Override PartName="/ppt/slides/slide77.xml" ContentType="application/vnd.openxmlformats-officedocument.presentationml.slide+xml"/>
  <Override PartName="/ppt/slideLayouts/slideLayout98.xml" ContentType="application/vnd.openxmlformats-officedocument.presentationml.slideLayout+xml"/>
  <Override PartName="/ppt/slideLayouts/slideLayout337.xml" ContentType="application/vnd.openxmlformats-officedocument.presentationml.slideLayout+xml"/>
  <Override PartName="/ppt/slideLayouts/slideLayout384.xml" ContentType="application/vnd.openxmlformats-officedocument.presentationml.slideLayout+xml"/>
  <Override PartName="/ppt/slideLayouts/slideLayout523.xml" ContentType="application/vnd.openxmlformats-officedocument.presentationml.slideLayout+xml"/>
  <Override PartName="/ppt/slideLayouts/slideLayout570.xml" ContentType="application/vnd.openxmlformats-officedocument.presentationml.slideLayout+xml"/>
  <Override PartName="/ppt/slideLayouts/slideLayout668.xml" ContentType="application/vnd.openxmlformats-officedocument.presentationml.slideLayout+xml"/>
  <Override PartName="/ppt/diagrams/colors16.xml" ContentType="application/vnd.openxmlformats-officedocument.drawingml.diagramColor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slideLayouts/slideLayout362.xml" ContentType="application/vnd.openxmlformats-officedocument.presentationml.slideLayout+xml"/>
  <Override PartName="/ppt/slideLayouts/slideLayout646.xml" ContentType="application/vnd.openxmlformats-officedocument.presentationml.slideLayout+xml"/>
  <Override PartName="/ppt/slideLayouts/slideLayout693.xml" ContentType="application/vnd.openxmlformats-officedocument.presentationml.slideLayout+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Layouts/slideLayout438.xml" ContentType="application/vnd.openxmlformats-officedocument.presentationml.slideLayout+xml"/>
  <Override PartName="/ppt/slideLayouts/slideLayout485.xml" ContentType="application/vnd.openxmlformats-officedocument.presentationml.slideLayout+xml"/>
  <Override PartName="/ppt/slideLayouts/slideLayout501.xml" ContentType="application/vnd.openxmlformats-officedocument.presentationml.slideLayout+xml"/>
  <Override PartName="/ppt/slideMasters/slideMaster38.xml" ContentType="application/vnd.openxmlformats-officedocument.presentationml.slideMaster+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slideLayouts/slideLayout340.xml" ContentType="application/vnd.openxmlformats-officedocument.presentationml.slideLayout+xml"/>
  <Override PartName="/ppt/slideLayouts/slideLayout624.xml" ContentType="application/vnd.openxmlformats-officedocument.presentationml.slideLayout+xml"/>
  <Override PartName="/ppt/theme/theme59.xml" ContentType="application/vnd.openxmlformats-officedocument.theme+xml"/>
  <Override PartName="/ppt/slideLayouts/slideLayout671.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Masters/slideMaster63.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theme/theme37.xml" ContentType="application/vnd.openxmlformats-officedocument.theme+xml"/>
  <Override PartName="/ppt/slideLayouts/slideLayout416.xml" ContentType="application/vnd.openxmlformats-officedocument.presentationml.slideLayout+xml"/>
  <Override PartName="/ppt/slideLayouts/slideLayout463.xml" ContentType="application/vnd.openxmlformats-officedocument.presentationml.slideLayout+xml"/>
  <Override PartName="/ppt/slideLayouts/slideLayout602.xml" ContentType="application/vnd.openxmlformats-officedocument.presentationml.slideLayout+xml"/>
  <Override PartName="/ppt/slideLayouts/slideLayout747.xml" ContentType="application/vnd.openxmlformats-officedocument.presentationml.slide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slideLayouts/slideLayout441.xml" ContentType="application/vnd.openxmlformats-officedocument.presentationml.slideLayout+xml"/>
  <Override PartName="/ppt/slideLayouts/slideLayout539.xml" ContentType="application/vnd.openxmlformats-officedocument.presentationml.slideLayout+xml"/>
  <Override PartName="/ppt/slideLayouts/slideLayout586.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slideMasters/slideMaster41.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80.xml" ContentType="application/vnd.openxmlformats-officedocument.presentationml.slideLayout+xml"/>
  <Override PartName="/ppt/slideLayouts/slideLayout378.xml" ContentType="application/vnd.openxmlformats-officedocument.presentationml.slideLayout+xml"/>
  <Override PartName="/ppt/theme/theme62.xml" ContentType="application/vnd.openxmlformats-officedocument.theme+xml"/>
  <Override PartName="/ppt/slideLayouts/slideLayout725.xml" ContentType="application/vnd.openxmlformats-officedocument.presentationml.slideLayout+xml"/>
  <Override PartName="/ppt/theme/theme40.xml" ContentType="application/vnd.openxmlformats-officedocument.theme+xml"/>
  <Override PartName="/ppt/slideLayouts/slideLayout517.xml" ContentType="application/vnd.openxmlformats-officedocument.presentationml.slideLayout+xml"/>
  <Override PartName="/ppt/slideLayouts/slideLayout564.xml" ContentType="application/vnd.openxmlformats-officedocument.presentationml.slideLayout+xml"/>
  <Override PartName="/ppt/slideLayouts/slideLayout703.xml" ContentType="application/vnd.openxmlformats-officedocument.presentationml.slideLayout+xml"/>
  <Override PartName="/ppt/slideLayouts/slideLayout750.xml" ContentType="application/vnd.openxmlformats-officedocument.presentationml.slideLayout+xml"/>
  <Override PartName="/ppt/diagrams/quickStyle8.xml" ContentType="application/vnd.openxmlformats-officedocument.drawingml.diagramStyle+xml"/>
  <Override PartName="/ppt/slides/slide49.xml" ContentType="application/vnd.openxmlformats-officedocument.presentationml.slide+xml"/>
  <Override PartName="/ppt/slides/slide96.xml" ContentType="application/vnd.openxmlformats-officedocument.presentationml.slide+xml"/>
  <Override PartName="/ppt/theme/theme7.xml" ContentType="application/vnd.openxmlformats-officedocument.theme+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slideLayouts/slideLayout356.xml" ContentType="application/vnd.openxmlformats-officedocument.presentationml.slideLayout+xml"/>
  <Override PartName="/ppt/slideLayouts/slideLayout542.xml" ContentType="application/vnd.openxmlformats-officedocument.presentationml.slideLayout+xml"/>
  <Override PartName="/ppt/slideLayouts/slideLayout687.xml" ContentType="application/vnd.openxmlformats-officedocument.presentationml.slideLayout+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Layouts/slideLayout195.xml" ContentType="application/vnd.openxmlformats-officedocument.presentationml.slideLayout+xml"/>
  <Override PartName="/ppt/slideLayouts/slideLayout334.xml" ContentType="application/vnd.openxmlformats-officedocument.presentationml.slideLayout+xml"/>
  <Override PartName="/ppt/slideLayouts/slideLayout381.xml" ContentType="application/vnd.openxmlformats-officedocument.presentationml.slideLayout+xml"/>
  <Override PartName="/ppt/slideLayouts/slideLayout479.xml" ContentType="application/vnd.openxmlformats-officedocument.presentationml.slideLayout+xml"/>
  <Override PartName="/ppt/slideLayouts/slideLayout618.xml" ContentType="application/vnd.openxmlformats-officedocument.presentationml.slideLayout+xml"/>
  <Override PartName="/ppt/slideLayouts/slideLayout665.xml" ContentType="application/vnd.openxmlformats-officedocument.presentationml.slideLayout+xml"/>
  <Override PartName="/ppt/diagrams/colors13.xml" ContentType="application/vnd.openxmlformats-officedocument.drawingml.diagramColors+xml"/>
  <Override PartName="/ppt/slideMasters/slideMaster57.xml" ContentType="application/vnd.openxmlformats-officedocument.presentationml.slideMaster+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Layouts/slideLayout457.xml" ContentType="application/vnd.openxmlformats-officedocument.presentationml.slideLayout+xml"/>
  <Override PartName="/ppt/slideLayouts/slideLayout520.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12.xml" ContentType="application/vnd.openxmlformats-officedocument.presentationml.slideLayout+xml"/>
  <Override PartName="/ppt/slideLayouts/slideLayout643.xml" ContentType="application/vnd.openxmlformats-officedocument.presentationml.slideLayout+xml"/>
  <Override PartName="/ppt/slideLayouts/slideLayout690.xml" ContentType="application/vnd.openxmlformats-officedocument.presentationml.slideLayout+xml"/>
  <Override PartName="/ppt/slideMasters/slideMaster35.xml" ContentType="application/vnd.openxmlformats-officedocument.presentationml.slideMaster+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51.xml" ContentType="application/vnd.openxmlformats-officedocument.presentationml.slideLayout+xml"/>
  <Override PartName="/ppt/slideLayouts/slideLayout435.xml" ContentType="application/vnd.openxmlformats-officedocument.presentationml.slideLayout+xml"/>
  <Override PartName="/ppt/slideLayouts/slideLayout482.xml" ContentType="application/vnd.openxmlformats-officedocument.presentationml.slideLayout+xml"/>
  <Override PartName="/ppt/theme/theme56.xml" ContentType="application/vnd.openxmlformats-officedocument.theme+xml"/>
  <Override PartName="/ppt/slideLayouts/slideLayout621.xml" ContentType="application/vnd.openxmlformats-officedocument.presentationml.slideLayout+xml"/>
  <Override PartName="/ppt/slideLayouts/slideLayout719.xml" ContentType="application/vnd.openxmlformats-officedocument.presentationml.slideLayout+xml"/>
  <Override PartName="/ppt/slides/slide30.xml" ContentType="application/vnd.openxmlformats-officedocument.presentationml.slide+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Layouts/slideLayout413.xml" ContentType="application/vnd.openxmlformats-officedocument.presentationml.slideLayout+xml"/>
  <Override PartName="/ppt/slideLayouts/slideLayout460.xml" ContentType="application/vnd.openxmlformats-officedocument.presentationml.slideLayout+xml"/>
  <Override PartName="/ppt/slideLayouts/slideLayout558.xml" ContentType="application/vnd.openxmlformats-officedocument.presentationml.slideLayout+xml"/>
  <Override PartName="/ppt/slideMasters/slideMaster13.xml" ContentType="application/vnd.openxmlformats-officedocument.presentationml.slideMaster+xml"/>
  <Override PartName="/ppt/slideMasters/slideMaster60.xml" ContentType="application/vnd.openxmlformats-officedocument.presentationml.slideMaster+xml"/>
  <Override PartName="/ppt/slideLayouts/slideLayout205.xml" ContentType="application/vnd.openxmlformats-officedocument.presentationml.slideLayout+xml"/>
  <Override PartName="/ppt/slideLayouts/slideLayout252.xml" ContentType="application/vnd.openxmlformats-officedocument.presentationml.slideLayout+xml"/>
  <Override PartName="/ppt/theme/theme34.xml" ContentType="application/vnd.openxmlformats-officedocument.theme+xml"/>
  <Override PartName="/ppt/slideLayouts/slideLayout397.xml" ContentType="application/vnd.openxmlformats-officedocument.presentationml.slideLayout+xml"/>
  <Override PartName="/ppt/slideLayouts/slideLayout744.xml" ContentType="application/vnd.openxmlformats-officedocument.presentationml.slideLayout+xml"/>
  <Override PartName="/ppt/diagrams/data4.xml" ContentType="application/vnd.openxmlformats-officedocument.drawingml.diagramData+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536.xml" ContentType="application/vnd.openxmlformats-officedocument.presentationml.slideLayout+xml"/>
  <Override PartName="/ppt/slideLayouts/slideLayout583.xml" ContentType="application/vnd.openxmlformats-officedocument.presentationml.slideLayout+xml"/>
  <Override PartName="/ppt/slideLayouts/slideLayout722.xml" ContentType="application/vnd.openxmlformats-officedocument.presentationml.slideLayout+xml"/>
  <Override PartName="/ppt/diagrams/colors6.xml" ContentType="application/vnd.openxmlformats-officedocument.drawingml.diagramColors+xml"/>
  <Override PartName="/ppt/diagrams/quickStyle11.xml" ContentType="application/vnd.openxmlformats-officedocument.drawingml.diagramStyle+xml"/>
  <Override PartName="/ppt/slides/slide68.xml" ContentType="application/vnd.openxmlformats-officedocument.presentationml.slide+xml"/>
  <Override PartName="/ppt/slideLayouts/slideLayout230.xml" ContentType="application/vnd.openxmlformats-officedocument.presentationml.slideLayout+xml"/>
  <Override PartName="/ppt/slideLayouts/slideLayout328.xml" ContentType="application/vnd.openxmlformats-officedocument.presentationml.slideLayout+xml"/>
  <Override PartName="/ppt/slideLayouts/slideLayout375.xml" ContentType="application/vnd.openxmlformats-officedocument.presentationml.slideLayout+xml"/>
  <Override PartName="/ppt/slideLayouts/slideLayout514.xml" ContentType="application/vnd.openxmlformats-officedocument.presentationml.slideLayout+xml"/>
  <Override PartName="/ppt/slideLayouts/slideLayout561.xml" ContentType="application/vnd.openxmlformats-officedocument.presentationml.slideLayout+xml"/>
  <Override PartName="/ppt/slideLayouts/slideLayout65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slideLayouts/slideLayout353.xml" ContentType="application/vnd.openxmlformats-officedocument.presentationml.slideLayout+xml"/>
  <Override PartName="/ppt/slideLayouts/slideLayout498.xml" ContentType="application/vnd.openxmlformats-officedocument.presentationml.slideLayout+xml"/>
  <Override PartName="/ppt/slideLayouts/slideLayout637.xml" ContentType="application/vnd.openxmlformats-officedocument.presentationml.slideLayout+xml"/>
  <Override PartName="/ppt/slideLayouts/slideLayout684.xml" ContentType="application/vnd.openxmlformats-officedocument.presentationml.slideLayout+xml"/>
  <Override PartName="/ppt/slideLayouts/slideLayout700.xml" ContentType="application/vnd.openxmlformats-officedocument.presentationml.slideLayout+xml"/>
  <Override PartName="/ppt/diagrams/quickStyle5.xml" ContentType="application/vnd.openxmlformats-officedocument.drawingml.diagramStyle+xml"/>
  <Override PartName="/ppt/slideMasters/slideMaster29.xml" ContentType="application/vnd.openxmlformats-officedocument.presentationml.slideMaster+xml"/>
  <Override PartName="/ppt/slides/slide46.xml" ContentType="application/vnd.openxmlformats-officedocument.presentationml.slide+xml"/>
  <Override PartName="/ppt/slides/slide93.xml" ContentType="application/vnd.openxmlformats-officedocument.presentationml.slide+xml"/>
  <Override PartName="/ppt/slideLayouts/slideLayout45.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Layouts/slideLayout429.xml" ContentType="application/vnd.openxmlformats-officedocument.presentationml.slideLayout+xml"/>
  <Override PartName="/ppt/slideLayouts/slideLayout476.xml" ContentType="application/vnd.openxmlformats-officedocument.presentationml.slideLayout+xml"/>
  <Override PartName="/ppt/diagrams/colors10.xml" ContentType="application/vnd.openxmlformats-officedocument.drawingml.diagramColors+xml"/>
  <Override PartName="/ppt/slides/slide24.xml" ContentType="application/vnd.openxmlformats-officedocument.presentationml.slide+xml"/>
  <Override PartName="/ppt/slides/slide71.xml" ContentType="application/vnd.openxmlformats-officedocument.presentationml.slide+xml"/>
  <Override PartName="/ppt/slideLayouts/slideLayout92.xml" ContentType="application/vnd.openxmlformats-officedocument.presentationml.slideLayout+xml"/>
  <Override PartName="/ppt/slideLayouts/slideLayout268.xml" ContentType="application/vnd.openxmlformats-officedocument.presentationml.slideLayout+xml"/>
  <Override PartName="/ppt/slideLayouts/slideLayout331.xml" ContentType="application/vnd.openxmlformats-officedocument.presentationml.slideLayout+xml"/>
  <Override PartName="/ppt/slideLayouts/slideLayout599.xml" ContentType="application/vnd.openxmlformats-officedocument.presentationml.slideLayout+xml"/>
  <Override PartName="/ppt/slideLayouts/slideLayout615.xml" ContentType="application/vnd.openxmlformats-officedocument.presentationml.slideLayout+xml"/>
  <Override PartName="/ppt/slideLayouts/slideLayout662.xml" ContentType="application/vnd.openxmlformats-officedocument.presentationml.slideLayout+xml"/>
  <Override PartName="/ppt/diagrams/layout8.xml" ContentType="application/vnd.openxmlformats-officedocument.drawingml.diagramLayout+xml"/>
  <Override PartName="/ppt/slideMasters/slideMaster54.xml" ContentType="application/vnd.openxmlformats-officedocument.presentationml.slideMaster+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theme/theme28.xml" ContentType="application/vnd.openxmlformats-officedocument.theme+xml"/>
  <Override PartName="/ppt/slideLayouts/slideLayout407.xml" ContentType="application/vnd.openxmlformats-officedocument.presentationml.slideLayout+xml"/>
  <Override PartName="/ppt/slideLayouts/slideLayout454.xml" ContentType="application/vnd.openxmlformats-officedocument.presentationml.slideLayout+xml"/>
  <Override PartName="/ppt/slideLayouts/slideLayout640.xml" ContentType="application/vnd.openxmlformats-officedocument.presentationml.slideLayout+xml"/>
  <Override PartName="/ppt/slideLayouts/slideLayout738.xml" ContentType="application/vnd.openxmlformats-officedocument.presentationml.slideLayout+xml"/>
  <Override PartName="/ppt/slideMasters/slideMaster32.xml" ContentType="application/vnd.openxmlformats-officedocument.presentationml.slideMaster+xml"/>
  <Override PartName="/ppt/slideLayouts/slideLayout101.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Layouts/slideLayout432.xml" ContentType="application/vnd.openxmlformats-officedocument.presentationml.slideLayout+xml"/>
  <Override PartName="/ppt/slideLayouts/slideLayout577.xml" ContentType="application/vnd.openxmlformats-officedocument.presentationml.slideLayout+xml"/>
  <Override PartName="/ppt/slideLayouts/slideLayout716.xml" ContentType="application/vnd.openxmlformats-officedocument.presentationml.slideLayout+xml"/>
  <Override PartName="/ppt/slideLayouts/slideLayout763.xml" ContentType="application/vnd.openxmlformats-officedocument.presentationml.slideLayout+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369.xml" ContentType="application/vnd.openxmlformats-officedocument.presentationml.slideLayout+xml"/>
  <Override PartName="/ppt/slideLayouts/slideLayout508.xml" ContentType="application/vnd.openxmlformats-officedocument.presentationml.slideLayout+xml"/>
  <Override PartName="/ppt/slideLayouts/slideLayout555.xml" ContentType="application/vnd.openxmlformats-officedocument.presentationml.slideLayout+xml"/>
  <Override PartName="/ppt/theme/theme53.xml" ContentType="application/vnd.openxmlformats-officedocument.theme+xml"/>
  <Override PartName="/ppt/diagrams/layout16.xml" ContentType="application/vnd.openxmlformats-officedocument.drawingml.diagram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31.xml" ContentType="application/vnd.openxmlformats-officedocument.theme+xml"/>
  <Override PartName="/ppt/slideLayouts/slideLayout347.xml" ContentType="application/vnd.openxmlformats-officedocument.presentationml.slideLayout+xml"/>
  <Override PartName="/ppt/slideLayouts/slideLayout394.xml" ContentType="application/vnd.openxmlformats-officedocument.presentationml.slideLayout+xml"/>
  <Override PartName="/ppt/slideLayouts/slideLayout410.xml" ContentType="application/vnd.openxmlformats-officedocument.presentationml.slideLayout+xml"/>
  <Override PartName="/ppt/slideLayouts/slideLayout741.xml" ContentType="application/vnd.openxmlformats-officedocument.presentationml.slideLayout+xml"/>
  <Override PartName="/ppt/slides/slide87.xml" ContentType="application/vnd.openxmlformats-officedocument.presentationml.slide+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202.xml" ContentType="application/vnd.openxmlformats-officedocument.presentationml.slideLayout+xml"/>
  <Override PartName="/ppt/slideLayouts/slideLayout533.xml" ContentType="application/vnd.openxmlformats-officedocument.presentationml.slideLayout+xml"/>
  <Override PartName="/ppt/slideLayouts/slideLayout580.xml" ContentType="application/vnd.openxmlformats-officedocument.presentationml.slideLayout+xml"/>
  <Override PartName="/ppt/slideLayouts/slideLayout678.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325.xml" ContentType="application/vnd.openxmlformats-officedocument.presentationml.slideLayout+xml"/>
  <Override PartName="/ppt/slideLayouts/slideLayout372.xml" ContentType="application/vnd.openxmlformats-officedocument.presentationml.slideLayout+xml"/>
  <Override PartName="/ppt/slideLayouts/slideLayout609.xml" ContentType="application/vnd.openxmlformats-officedocument.presentationml.slideLayout+xml"/>
  <Override PartName="/ppt/slideLayouts/slideLayout656.xml" ContentType="application/vnd.openxmlformats-officedocument.presentationml.slideLayout+xml"/>
  <Override PartName="/ppt/slideMasters/slideMaster48.xml" ContentType="application/vnd.openxmlformats-officedocument.presentationml.slideMaster+xml"/>
  <Override PartName="/ppt/slides/slide18.xml" ContentType="application/vnd.openxmlformats-officedocument.presentationml.slide+xml"/>
  <Override PartName="/ppt/slides/slide65.xml" ContentType="application/vnd.openxmlformats-officedocument.presentationml.slide+xml"/>
  <Override PartName="/ppt/slideLayouts/slideLayout17.xml" ContentType="application/vnd.openxmlformats-officedocument.presentationml.slideLayout+xml"/>
  <Override PartName="/ppt/slideLayouts/slideLayout64.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303.xml" ContentType="application/vnd.openxmlformats-officedocument.presentationml.slideLayout+xml"/>
  <Override PartName="/ppt/slideLayouts/slideLayout350.xml" ContentType="application/vnd.openxmlformats-officedocument.presentationml.slideLayout+xml"/>
  <Override PartName="/ppt/slideLayouts/slideLayout448.xml" ContentType="application/vnd.openxmlformats-officedocument.presentationml.slideLayout+xml"/>
  <Override PartName="/ppt/slideLayouts/slideLayout495.xml" ContentType="application/vnd.openxmlformats-officedocument.presentationml.slideLayout+xml"/>
  <Override PartName="/ppt/slideLayouts/slideLayout511.xml" ContentType="application/vnd.openxmlformats-officedocument.presentationml.slideLayout+xml"/>
  <Override PartName="/ppt/theme/theme69.xml" ContentType="application/vnd.openxmlformats-officedocument.theme+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142.xml" ContentType="application/vnd.openxmlformats-officedocument.presentationml.slideLayout+xml"/>
  <Override PartName="/ppt/slideLayouts/slideLayout287.xml" ContentType="application/vnd.openxmlformats-officedocument.presentationml.slideLayout+xml"/>
  <Override PartName="/ppt/slideLayouts/slideLayout634.xml" ContentType="application/vnd.openxmlformats-officedocument.presentationml.slideLayout+xml"/>
  <Override PartName="/ppt/slideLayouts/slideLayout681.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426.xml" ContentType="application/vnd.openxmlformats-officedocument.presentationml.slideLayout+xml"/>
  <Override PartName="/ppt/slideLayouts/slideLayout473.xml" ContentType="application/vnd.openxmlformats-officedocument.presentationml.slideLayout+xml"/>
  <Override PartName="/ppt/theme/theme47.xml" ContentType="application/vnd.openxmlformats-officedocument.theme+xml"/>
  <Override PartName="/ppt/slideLayouts/slideLayout612.xml" ContentType="application/vnd.openxmlformats-officedocument.presentationml.slideLayout+xml"/>
  <Override PartName="/ppt/slideLayouts/slideLayout757.xml" ContentType="application/vnd.openxmlformats-officedocument.presentationml.slideLayout+xml"/>
  <Override PartName="/ppt/slideMasters/slideMaster51.xml" ContentType="application/vnd.openxmlformats-officedocument.presentationml.slideMaster+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120.xml" ContentType="application/vnd.openxmlformats-officedocument.presentationml.slideLayout+xml"/>
  <Override PartName="/ppt/slideLayouts/slideLayout218.xml" ContentType="application/vnd.openxmlformats-officedocument.presentationml.slideLayout+xml"/>
  <Override PartName="/ppt/slideLayouts/slideLayout265.xml" ContentType="application/vnd.openxmlformats-officedocument.presentationml.slideLayout+xml"/>
  <Override PartName="/ppt/slideLayouts/slideLayout404.xml" ContentType="application/vnd.openxmlformats-officedocument.presentationml.slideLayout+xml"/>
  <Override PartName="/ppt/slideLayouts/slideLayout451.xml" ContentType="application/vnd.openxmlformats-officedocument.presentationml.slideLayout+xml"/>
  <Override PartName="/ppt/slideLayouts/slideLayout549.xml" ContentType="application/vnd.openxmlformats-officedocument.presentationml.slideLayout+xml"/>
  <Override PartName="/ppt/slideLayouts/slideLayout596.xml" ContentType="application/vnd.openxmlformats-officedocument.presentationml.slideLayout+xml"/>
  <Override PartName="/ppt/slideLayouts/slideLayout735.xml" ContentType="application/vnd.openxmlformats-officedocument.presentationml.slideLayout+xml"/>
  <Override PartName="/ppt/diagrams/layout5.xml" ContentType="application/vnd.openxmlformats-officedocument.drawingml.diagramLayout+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388.xml" ContentType="application/vnd.openxmlformats-officedocument.presentationml.slideLayout+xml"/>
  <Override PartName="/ppt/slideLayouts/slideLayout527.xml" ContentType="application/vnd.openxmlformats-officedocument.presentationml.slideLayout+xml"/>
  <Override PartName="/ppt/slideLayouts/slideLayout574.xml" ContentType="application/vnd.openxmlformats-officedocument.presentationml.slideLayout+xml"/>
  <Override PartName="/ppt/slideLayouts/slideLayout319.xml" ContentType="application/vnd.openxmlformats-officedocument.presentationml.slideLayout+xml"/>
  <Override PartName="/ppt/slideLayouts/slideLayout366.xml" ContentType="application/vnd.openxmlformats-officedocument.presentationml.slideLayout+xml"/>
  <Override PartName="/ppt/theme/theme50.xml" ContentType="application/vnd.openxmlformats-officedocument.theme+xml"/>
  <Override PartName="/ppt/slideLayouts/slideLayout713.xml" ContentType="application/vnd.openxmlformats-officedocument.presentationml.slideLayout+xml"/>
  <Override PartName="/ppt/slideLayouts/slideLayout760.xml" ContentType="application/vnd.openxmlformats-officedocument.presentationml.slideLayout+xml"/>
  <Override PartName="/ppt/diagrams/layout13.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158.xml" ContentType="application/vnd.openxmlformats-officedocument.presentationml.slideLayout+xml"/>
  <Override PartName="/ppt/slideLayouts/slideLayout221.xml" ContentType="application/vnd.openxmlformats-officedocument.presentationml.slideLayout+xml"/>
  <Override PartName="/ppt/slideLayouts/slideLayout505.xml" ContentType="application/vnd.openxmlformats-officedocument.presentationml.slideLayout+xml"/>
  <Override PartName="/ppt/slideLayouts/slideLayout552.xml" ContentType="application/vnd.openxmlformats-officedocument.presentationml.slideLayout+xml"/>
  <Override PartName="/ppt/slideLayouts/slideLayout697.xml" ContentType="application/vnd.openxmlformats-officedocument.presentationml.slideLayout+xml"/>
  <Override PartName="/ppt/slideLayouts/slideLayout58.xml" ContentType="application/vnd.openxmlformats-officedocument.presentationml.slideLayout+xml"/>
  <Override PartName="/ppt/slideLayouts/slideLayout344.xml" ContentType="application/vnd.openxmlformats-officedocument.presentationml.slideLayout+xml"/>
  <Override PartName="/ppt/slideLayouts/slideLayout391.xml" ContentType="application/vnd.openxmlformats-officedocument.presentationml.slideLayout+xml"/>
  <Override PartName="/ppt/slideLayouts/slideLayout489.xml" ContentType="application/vnd.openxmlformats-officedocument.presentationml.slideLayout+xml"/>
  <Override PartName="/ppt/slideLayouts/slideLayout530.xml" ContentType="application/vnd.openxmlformats-officedocument.presentationml.slideLayout+xml"/>
  <Override PartName="/ppt/slideLayouts/slideLayout628.xml" ContentType="application/vnd.openxmlformats-officedocument.presentationml.slideLayout+xml"/>
  <Override PartName="/ppt/slideLayouts/slideLayout675.xml" ContentType="application/vnd.openxmlformats-officedocument.presentationml.slideLayout+xml"/>
  <Override PartName="/ppt/slideMasters/slideMaster67.xml" ContentType="application/vnd.openxmlformats-officedocument.presentationml.slideMaster+xml"/>
  <Override PartName="/ppt/slides/slide37.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83.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Layouts/slideLayout467.xml" ContentType="application/vnd.openxmlformats-officedocument.presentationml.slideLayout+xml"/>
  <Override PartName="/ppt/diagrams/data14.xml" ContentType="application/vnd.openxmlformats-officedocument.drawingml.diagramData+xml"/>
  <Override PartName="/ppt/slides/slide15.xml" ContentType="application/vnd.openxmlformats-officedocument.presentationml.slide+xml"/>
  <Override PartName="/ppt/slides/slide62.xml" ContentType="application/vnd.openxmlformats-officedocument.presentationml.slide+xml"/>
  <Override PartName="/ppt/slideLayouts/slideLayout114.xml" ContentType="application/vnd.openxmlformats-officedocument.presentationml.slideLayout+xml"/>
  <Override PartName="/ppt/slideLayouts/slideLayout161.xml" ContentType="application/vnd.openxmlformats-officedocument.presentationml.slideLayout+xml"/>
  <Override PartName="/ppt/slideLayouts/slideLayout259.xml" ContentType="application/vnd.openxmlformats-officedocument.presentationml.slideLayout+xml"/>
  <Override PartName="/ppt/slideLayouts/slideLayout606.xml" ContentType="application/vnd.openxmlformats-officedocument.presentationml.slideLayout+xml"/>
  <Override PartName="/ppt/slideLayouts/slideLayout653.xml" ContentType="application/vnd.openxmlformats-officedocument.presentationml.slideLayout+xml"/>
  <Override PartName="/ppt/slideMasters/slideMaster45.xml" ContentType="application/vnd.openxmlformats-officedocument.presentationml.slideMaster+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300.xml" ContentType="application/vnd.openxmlformats-officedocument.presentationml.slideLayout+xml"/>
  <Override PartName="/ppt/slideLayouts/slideLayout445.xml" ContentType="application/vnd.openxmlformats-officedocument.presentationml.slideLayout+xml"/>
  <Override PartName="/ppt/slideLayouts/slideLayout492.xml" ContentType="application/vnd.openxmlformats-officedocument.presentationml.slideLayout+xml"/>
  <Override PartName="/ppt/slideLayouts/slideLayout631.xml" ContentType="application/vnd.openxmlformats-officedocument.presentationml.slideLayout+xml"/>
  <Override PartName="/ppt/slideLayouts/slideLayout729.xml" ContentType="application/vnd.openxmlformats-officedocument.presentationml.slideLayout+xml"/>
  <Override PartName="/ppt/theme/theme66.xml" ContentType="application/vnd.openxmlformats-officedocument.theme+xml"/>
  <Override PartName="/ppt/slideMasters/slideMaster23.xml" ContentType="application/vnd.openxmlformats-officedocument.presentationml.slideMaster+xml"/>
  <Override PartName="/ppt/slides/slide40.xml" ContentType="application/vnd.openxmlformats-officedocument.presentationml.slide+xml"/>
  <Override PartName="/ppt/slideLayouts/slideLayout237.xml" ContentType="application/vnd.openxmlformats-officedocument.presentationml.slideLayout+xml"/>
  <Override PartName="/ppt/slideLayouts/slideLayout284.xml" ContentType="application/vnd.openxmlformats-officedocument.presentationml.slideLayout+xml"/>
  <Override PartName="/ppt/slideLayouts/slideLayout423.xml" ContentType="application/vnd.openxmlformats-officedocument.presentationml.slideLayout+xml"/>
  <Override PartName="/ppt/slideLayouts/slideLayout470.xml" ContentType="application/vnd.openxmlformats-officedocument.presentationml.slideLayout+xml"/>
  <Override PartName="/ppt/theme/theme44.xml" ContentType="application/vnd.openxmlformats-officedocument.theme+xml"/>
  <Override PartName="/ppt/slideLayouts/slideLayout568.xml" ContentType="application/vnd.openxmlformats-officedocument.presentationml.slideLayout+xml"/>
  <Override PartName="/ppt/slideLayouts/slideLayout707.xml" ContentType="application/vnd.openxmlformats-officedocument.presentationml.slideLayout+xml"/>
  <Override PartName="/ppt/slideLayouts/slideLayout754.xml" ContentType="application/vnd.openxmlformats-officedocument.presentationml.slideLayout+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slideLayouts/slideLayout546.xml" ContentType="application/vnd.openxmlformats-officedocument.presentationml.slideLayout+xml"/>
  <Override PartName="/ppt/slideLayouts/slideLayout593.xml" ContentType="application/vnd.openxmlformats-officedocument.presentationml.slideLayout+xml"/>
  <Override PartName="/ppt/diagrams/layout2.xml" ContentType="application/vnd.openxmlformats-officedocument.drawingml.diagramLayout+xml"/>
  <Override PartName="/ppt/slideLayouts/slideLayout99.xml" ContentType="application/vnd.openxmlformats-officedocument.presentationml.slideLayout+xml"/>
  <Override PartName="/ppt/slideLayouts/slideLayout199.xml" ContentType="application/vnd.openxmlformats-officedocument.presentationml.slideLayout+xml"/>
  <Override PartName="/ppt/theme/theme22.xml" ContentType="application/vnd.openxmlformats-officedocument.theme+xml"/>
  <Override PartName="/ppt/slideLayouts/slideLayout338.xml" ContentType="application/vnd.openxmlformats-officedocument.presentationml.slideLayout+xml"/>
  <Override PartName="/ppt/slideLayouts/slideLayout385.xml" ContentType="application/vnd.openxmlformats-officedocument.presentationml.slideLayout+xml"/>
  <Override PartName="/ppt/slideLayouts/slideLayout401.xml" ContentType="application/vnd.openxmlformats-officedocument.presentationml.slideLayout+xml"/>
  <Override PartName="/ppt/slideLayouts/slideLayout669.xml" ContentType="application/vnd.openxmlformats-officedocument.presentationml.slideLayout+xml"/>
  <Override PartName="/ppt/slideLayouts/slideLayout732.xml" ContentType="application/vnd.openxmlformats-officedocument.presentationml.slideLayout+xml"/>
  <Override PartName="/ppt/slides/slide78.xml" ContentType="application/vnd.openxmlformats-officedocument.presentationml.slid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524.xml" ContentType="application/vnd.openxmlformats-officedocument.presentationml.slideLayout+xml"/>
  <Override PartName="/ppt/slideLayouts/slideLayout571.xml" ContentType="application/vnd.openxmlformats-officedocument.presentationml.slideLayout+xml"/>
  <Override PartName="/ppt/slideLayouts/slideLayout710.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77.xml" ContentType="application/vnd.openxmlformats-officedocument.presentationml.slideLayout+xml"/>
  <Override PartName="/ppt/slideLayouts/slideLayout316.xml" ContentType="application/vnd.openxmlformats-officedocument.presentationml.slideLayout+xml"/>
  <Override PartName="/ppt/slideLayouts/slideLayout363.xml" ContentType="application/vnd.openxmlformats-officedocument.presentationml.slideLayout+xml"/>
  <Override PartName="/ppt/slideLayouts/slideLayout502.xml" ContentType="application/vnd.openxmlformats-officedocument.presentationml.slideLayout+xml"/>
  <Override PartName="/ppt/slideLayouts/slideLayout647.xml" ContentType="application/vnd.openxmlformats-officedocument.presentationml.slideLayout+xml"/>
  <Override PartName="/ppt/slideLayouts/slideLayout694.xml" ContentType="application/vnd.openxmlformats-officedocument.presentationml.slideLayout+xml"/>
  <Override PartName="/ppt/diagrams/layout10.xml" ContentType="application/vnd.openxmlformats-officedocument.drawingml.diagramLayout+xml"/>
  <Override PartName="/ppt/slideMasters/slideMaster1.xml" ContentType="application/vnd.openxmlformats-officedocument.presentationml.slideMaster+xml"/>
  <Override PartName="/ppt/slideMasters/slideMaster39.xml" ContentType="application/vnd.openxmlformats-officedocument.presentationml.slideMaster+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341.xml" ContentType="application/vnd.openxmlformats-officedocument.presentationml.slideLayout+xml"/>
  <Override PartName="/ppt/slideLayouts/slideLayout439.xml" ContentType="application/vnd.openxmlformats-officedocument.presentationml.slideLayout+xml"/>
  <Override PartName="/ppt/slideLayouts/slideLayout486.xml" ContentType="application/vnd.openxmlformats-officedocument.presentationml.slideLayout+xml"/>
  <Override PartName="/ppt/slideLayouts/slideLayout625.xml" ContentType="application/vnd.openxmlformats-officedocument.presentationml.slideLayout+xml"/>
  <Override PartName="/ppt/slideLayouts/slideLayout672.xml" ContentType="application/vnd.openxmlformats-officedocument.presentationml.slideLayout+xml"/>
  <Override PartName="/ppt/slides/slide34.xml" ContentType="application/vnd.openxmlformats-officedocument.presentationml.slide+xml"/>
  <Override PartName="/ppt/slides/slide81.xml" ContentType="application/vnd.openxmlformats-officedocument.presentationml.slide+xml"/>
  <Override PartName="/ppt/slideLayouts/slideLayout133.xml" ContentType="application/vnd.openxmlformats-officedocument.presentationml.slideLayout+xml"/>
  <Override PartName="/ppt/slideLayouts/slideLayout180.xml" ContentType="application/vnd.openxmlformats-officedocument.presentationml.slideLayout+xml"/>
  <Override PartName="/ppt/slideLayouts/slideLayout278.xml" ContentType="application/vnd.openxmlformats-officedocument.presentationml.slideLayout+xml"/>
  <Override PartName="/ppt/slideLayouts/slideLayout417.xml" ContentType="application/vnd.openxmlformats-officedocument.presentationml.slideLayout+xml"/>
  <Override PartName="/ppt/slideLayouts/slideLayout464.xml" ContentType="application/vnd.openxmlformats-officedocument.presentationml.slideLayout+xml"/>
  <Override PartName="/ppt/diagrams/data11.xml" ContentType="application/vnd.openxmlformats-officedocument.drawingml.diagramData+xml"/>
  <Default Extension="rels" ContentType="application/vnd.openxmlformats-package.relationships+xml"/>
  <Override PartName="/ppt/slideMasters/slideMaster17.xml" ContentType="application/vnd.openxmlformats-officedocument.presentationml.slideMaster+xml"/>
  <Override PartName="/ppt/slideMasters/slideMaster64.xml" ContentType="application/vnd.openxmlformats-officedocument.presentationml.slideMaster+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theme/theme38.xml" ContentType="application/vnd.openxmlformats-officedocument.theme+xml"/>
  <Override PartName="/ppt/slideLayouts/slideLayout603.xml" ContentType="application/vnd.openxmlformats-officedocument.presentationml.slideLayout+xml"/>
  <Override PartName="/ppt/slideLayouts/slideLayout650.xml" ContentType="application/vnd.openxmlformats-officedocument.presentationml.slideLayout+xml"/>
  <Override PartName="/ppt/slideLayouts/slideLayout748.xml" ContentType="application/vnd.openxmlformats-officedocument.presentationml.slideLayout+xml"/>
  <Override PartName="/ppt/diagrams/data8.xml" ContentType="application/vnd.openxmlformats-officedocument.drawingml.diagramData+xml"/>
  <Override PartName="/ppt/slideMasters/slideMaster42.xml" ContentType="application/vnd.openxmlformats-officedocument.presentationml.slideMaster+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442.xml" ContentType="application/vnd.openxmlformats-officedocument.presentationml.slideLayout+xml"/>
  <Override PartName="/ppt/slideLayouts/slideLayout587.xml" ContentType="application/vnd.openxmlformats-officedocument.presentationml.slideLayout+xml"/>
  <Override PartName="/ppt/theme/theme63.xml" ContentType="application/vnd.openxmlformats-officedocument.theme+xml"/>
  <Override PartName="/ppt/slideLayouts/slideLayout726.xml" ContentType="application/vnd.openxmlformats-officedocument.presentationml.slideLayout+xml"/>
  <Override PartName="/ppt/diagrams/quickStyle15.xml" ContentType="application/vnd.openxmlformats-officedocument.drawingml.diagramStyle+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Layouts/slideLayout379.xml" ContentType="application/vnd.openxmlformats-officedocument.presentationml.slideLayout+xml"/>
  <Override PartName="/ppt/slideLayouts/slideLayout518.xml" ContentType="application/vnd.openxmlformats-officedocument.presentationml.slideLayout+xml"/>
  <Override PartName="/ppt/slideLayouts/slideLayout565.xml" ContentType="application/vnd.openxmlformats-officedocument.presentationml.slideLayout+xml"/>
  <Override PartName="/ppt/slideMasters/slideMaster20.xml" ContentType="application/vnd.openxmlformats-officedocument.presentationml.slideMaster+xml"/>
  <Override PartName="/ppt/theme/theme8.xml" ContentType="application/vnd.openxmlformats-officedocument.theme+xml"/>
  <Override PartName="/ppt/slideLayouts/slideLayout357.xml" ContentType="application/vnd.openxmlformats-officedocument.presentationml.slideLayout+xml"/>
  <Override PartName="/ppt/slideLayouts/slideLayout420.xml" ContentType="application/vnd.openxmlformats-officedocument.presentationml.slideLayout+xml"/>
  <Override PartName="/ppt/theme/theme41.xml" ContentType="application/vnd.openxmlformats-officedocument.theme+xml"/>
  <Override PartName="/ppt/slideLayouts/slideLayout688.xml" ContentType="application/vnd.openxmlformats-officedocument.presentationml.slideLayout+xml"/>
  <Override PartName="/ppt/slideLayouts/slideLayout704.xml" ContentType="application/vnd.openxmlformats-officedocument.presentationml.slideLayout+xml"/>
  <Override PartName="/ppt/slideLayouts/slideLayout751.xml" ContentType="application/vnd.openxmlformats-officedocument.presentationml.slideLayout+xml"/>
  <Override PartName="/ppt/diagrams/quickStyle9.xml" ContentType="application/vnd.openxmlformats-officedocument.drawingml.diagramStyle+xml"/>
  <Override PartName="/ppt/slides/slide97.xml" ContentType="application/vnd.openxmlformats-officedocument.presentationml.slide+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12.xml" ContentType="application/vnd.openxmlformats-officedocument.presentationml.slideLayout+xml"/>
  <Override PartName="/ppt/slideLayouts/slideLayout543.xml" ContentType="application/vnd.openxmlformats-officedocument.presentationml.slideLayout+xml"/>
  <Override PartName="/ppt/slideLayouts/slideLayout590.xml" ContentType="application/vnd.openxmlformats-officedocument.presentationml.slideLayout+xml"/>
  <Override PartName="/ppt/diagrams/colors14.xml" ContentType="application/vnd.openxmlformats-officedocument.drawingml.diagramColors+xml"/>
  <Override PartName="/ppt/slides/slide28.xml" ContentType="application/vnd.openxmlformats-officedocument.presentationml.slide+xml"/>
  <Override PartName="/ppt/slides/slide75.xml" ContentType="application/vnd.openxmlformats-officedocument.presentationml.slide+xml"/>
  <Override PartName="/ppt/slideLayouts/slideLayout49.xml" ContentType="application/vnd.openxmlformats-officedocument.presentationml.slideLayout+xml"/>
  <Override PartName="/ppt/slideLayouts/slideLayout96.xml" ContentType="application/vnd.openxmlformats-officedocument.presentationml.slideLayout+xml"/>
  <Override PartName="/ppt/slideLayouts/slideLayout335.xml" ContentType="application/vnd.openxmlformats-officedocument.presentationml.slideLayout+xml"/>
  <Override PartName="/ppt/slideLayouts/slideLayout382.xml" ContentType="application/vnd.openxmlformats-officedocument.presentationml.slideLayout+xml"/>
  <Override PartName="/ppt/slideLayouts/slideLayout521.xml" ContentType="application/vnd.openxmlformats-officedocument.presentationml.slideLayout+xml"/>
  <Override PartName="/ppt/slideLayouts/slideLayout619.xml" ContentType="application/vnd.openxmlformats-officedocument.presentationml.slideLayout+xml"/>
  <Override PartName="/ppt/slideLayouts/slideLayout666.xml" ContentType="application/vnd.openxmlformats-officedocument.presentationml.slideLayout+xml"/>
  <Override PartName="/ppt/slideMasters/slideMaster58.xml" ContentType="application/vnd.openxmlformats-officedocument.presentationml.slideMaster+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27.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Layouts/slideLayout360.xml" ContentType="application/vnd.openxmlformats-officedocument.presentationml.slideLayout+xml"/>
  <Override PartName="/ppt/slideLayouts/slideLayout458.xml" ContentType="application/vnd.openxmlformats-officedocument.presentationml.slideLayout+xml"/>
  <Override PartName="/ppt/slideLayouts/slideLayout644.xml" ContentType="application/vnd.openxmlformats-officedocument.presentationml.slideLayout+xml"/>
  <Override PartName="/ppt/slideLayouts/slideLayout691.xml" ContentType="application/vnd.openxmlformats-officedocument.presentationml.slideLayout+xml"/>
  <Override PartName="/ppt/slides/slide53.xml" ContentType="application/vnd.openxmlformats-officedocument.presentationml.slide+xml"/>
  <Default Extension="jpeg" ContentType="image/jpeg"/>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436.xml" ContentType="application/vnd.openxmlformats-officedocument.presentationml.slideLayout+xml"/>
  <Override PartName="/ppt/slideLayouts/slideLayout483.xml" ContentType="application/vnd.openxmlformats-officedocument.presentationml.slideLayout+xml"/>
  <Override PartName="/ppt/slideMasters/slideMaster36.xml" ContentType="application/vnd.openxmlformats-officedocument.presentationml.slideMaster+xml"/>
  <Override PartName="/ppt/slides/slide31.xml" ContentType="application/vnd.openxmlformats-officedocument.presentationml.slide+xml"/>
  <Override PartName="/ppt/slideLayouts/slideLayout52.xml" ContentType="application/vnd.openxmlformats-officedocument.presentationml.slideLayout+xml"/>
  <Override PartName="/ppt/slideLayouts/slideLayout228.xml" ContentType="application/vnd.openxmlformats-officedocument.presentationml.slideLayout+xml"/>
  <Override PartName="/ppt/slideLayouts/slideLayout275.xml" ContentType="application/vnd.openxmlformats-officedocument.presentationml.slideLayout+xml"/>
  <Override PartName="/ppt/slideLayouts/slideLayout622.xml" ContentType="application/vnd.openxmlformats-officedocument.presentationml.slideLayout+xml"/>
  <Override PartName="/ppt/theme/theme57.xml" ContentType="application/vnd.openxmlformats-officedocument.theme+xml"/>
  <Override PartName="/ppt/slideMasters/slideMaster14.xml" ContentType="application/vnd.openxmlformats-officedocument.presentationml.slideMaster+xml"/>
  <Override PartName="/ppt/slideMasters/slideMaster61.xml" ContentType="application/vnd.openxmlformats-officedocument.presentationml.slideMaster+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theme/theme35.xml" ContentType="application/vnd.openxmlformats-officedocument.theme+xml"/>
  <Override PartName="/ppt/slideLayouts/slideLayout414.xml" ContentType="application/vnd.openxmlformats-officedocument.presentationml.slideLayout+xml"/>
  <Override PartName="/ppt/slideLayouts/slideLayout461.xml" ContentType="application/vnd.openxmlformats-officedocument.presentationml.slideLayout+xml"/>
  <Override PartName="/ppt/slideLayouts/slideLayout559.xml" ContentType="application/vnd.openxmlformats-officedocument.presentationml.slideLayout+xml"/>
  <Override PartName="/ppt/slideLayouts/slideLayout600.xml" ContentType="application/vnd.openxmlformats-officedocument.presentationml.slideLayout+xml"/>
  <Override PartName="/ppt/slideLayouts/slideLayout745.xml" ContentType="application/vnd.openxmlformats-officedocument.presentationml.slideLayout+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slideLayouts/slideLayout398.xml" ContentType="application/vnd.openxmlformats-officedocument.presentationml.slideLayout+xml"/>
  <Override PartName="/ppt/slideLayouts/slideLayout537.xml" ContentType="application/vnd.openxmlformats-officedocument.presentationml.slideLayout+xml"/>
  <Override PartName="/ppt/slideLayouts/slideLayout584.xml" ContentType="application/vnd.openxmlformats-officedocument.presentationml.slide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theme/theme13.xml" ContentType="application/vnd.openxmlformats-officedocument.theme+xml"/>
  <Override PartName="/ppt/slideLayouts/slideLayout231.xml" ContentType="application/vnd.openxmlformats-officedocument.presentationml.slideLayout+xml"/>
  <Override PartName="/ppt/slideLayouts/slideLayout329.xml" ContentType="application/vnd.openxmlformats-officedocument.presentationml.slideLayout+xml"/>
  <Override PartName="/ppt/slideLayouts/slideLayout376.xml" ContentType="application/vnd.openxmlformats-officedocument.presentationml.slideLayout+xml"/>
  <Override PartName="/ppt/theme/theme60.xml" ContentType="application/vnd.openxmlformats-officedocument.theme+xml"/>
  <Override PartName="/ppt/slideLayouts/slideLayout723.xml" ContentType="application/vnd.openxmlformats-officedocument.presentationml.slideLayout+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168.xml" ContentType="application/vnd.openxmlformats-officedocument.presentationml.slideLayout+xml"/>
  <Override PartName="/ppt/slideLayouts/slideLayout499.xml" ContentType="application/vnd.openxmlformats-officedocument.presentationml.slideLayout+xml"/>
  <Override PartName="/ppt/slideLayouts/slideLayout515.xml" ContentType="application/vnd.openxmlformats-officedocument.presentationml.slideLayout+xml"/>
  <Override PartName="/ppt/slideLayouts/slideLayout562.xml" ContentType="application/vnd.openxmlformats-officedocument.presentationml.slideLayout+xml"/>
  <Override PartName="/ppt/slideLayouts/slideLayout701.xml" ContentType="application/vnd.openxmlformats-officedocument.presentationml.slideLayout+xml"/>
  <Override PartName="/ppt/diagrams/quickStyle6.xml" ContentType="application/vnd.openxmlformats-officedocument.drawingml.diagramStyle+xml"/>
  <Override PartName="/ppt/slides/slide47.xml" ContentType="application/vnd.openxmlformats-officedocument.presentationml.slide+xml"/>
  <Override PartName="/ppt/theme/theme5.xml" ContentType="application/vnd.openxmlformats-officedocument.theme+xml"/>
  <Override PartName="/ppt/slideLayouts/slideLayout354.xml" ContentType="application/vnd.openxmlformats-officedocument.presentationml.slideLayout+xml"/>
  <Override PartName="/ppt/slideLayouts/slideLayout540.xml" ContentType="application/vnd.openxmlformats-officedocument.presentationml.slideLayout+xml"/>
  <Override PartName="/ppt/slideLayouts/slideLayout685.xml" ContentType="application/vnd.openxmlformats-officedocument.presentationml.slideLayout+xml"/>
  <Override PartName="/ppt/slideLayouts/slideLayout46.xml" ContentType="application/vnd.openxmlformats-officedocument.presentationml.slideLayout+xml"/>
  <Override PartName="/ppt/slideLayouts/slideLayout193.xml" ContentType="application/vnd.openxmlformats-officedocument.presentationml.slideLayout+xml"/>
  <Override PartName="/ppt/slideLayouts/slideLayout616.xml" ContentType="application/vnd.openxmlformats-officedocument.presentationml.slideLayout+xml"/>
  <Override PartName="/ppt/slides/slide72.xml" ContentType="application/vnd.openxmlformats-officedocument.presentationml.slide+xml"/>
  <Override PartName="/ppt/slideLayouts/slideLayout124.xml" ContentType="application/vnd.openxmlformats-officedocument.presentationml.slideLayout+xml"/>
  <Override PartName="/ppt/slideLayouts/slideLayout269.xml" ContentType="application/vnd.openxmlformats-officedocument.presentationml.slideLayout+xml"/>
  <Override PartName="/ppt/slideLayouts/slideLayout455.xml" ContentType="application/vnd.openxmlformats-officedocument.presentationml.slideLayout+xml"/>
  <Override PartName="/ppt/slideLayouts/slideLayout71.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Layouts/slideLayout641.xml" ContentType="application/vnd.openxmlformats-officedocument.presentationml.slideLayout+xml"/>
  <Override PartName="/ppt/slideMasters/slideMaster33.xml" ContentType="application/vnd.openxmlformats-officedocument.presentationml.slideMaster+xml"/>
  <Override PartName="/ppt/slideLayouts/slideLayout480.xml" ContentType="application/vnd.openxmlformats-officedocument.presentationml.slideLayout+xml"/>
  <Override PartName="/ppt/theme/theme54.xml" ContentType="application/vnd.openxmlformats-officedocument.theme+xml"/>
  <Override PartName="/ppt/slideLayouts/slideLayout717.xml" ContentType="application/vnd.openxmlformats-officedocument.presentationml.slideLayout+xml"/>
  <Override PartName="/ppt/slideMasters/slideMaster8.xml" ContentType="application/vnd.openxmlformats-officedocument.presentationml.slideMaster+xml"/>
  <Override PartName="/ppt/slideLayouts/slideLayout225.xml" ContentType="application/vnd.openxmlformats-officedocument.presentationml.slideLayout+xml"/>
  <Override PartName="/ppt/slideLayouts/slideLayout411.xml" ContentType="application/vnd.openxmlformats-officedocument.presentationml.slideLayout+xml"/>
  <Override PartName="/ppt/slideLayouts/slideLayout556.xml" ContentType="application/vnd.openxmlformats-officedocument.presentationml.slideLayout+xml"/>
  <Override PartName="/ppt/slideLayouts/slideLayout250.xml" ContentType="application/vnd.openxmlformats-officedocument.presentationml.slideLayout+xml"/>
  <Override PartName="/ppt/slideLayouts/slideLayout395.xml" ContentType="application/vnd.openxmlformats-officedocument.presentationml.slideLayout+xml"/>
  <Override PartName="/ppt/slideLayouts/slideLayout742.xml" ContentType="application/vnd.openxmlformats-officedocument.presentationml.slideLayout+xml"/>
  <Override PartName="/ppt/diagrams/data2.xml" ContentType="application/vnd.openxmlformats-officedocument.drawingml.diagramData+xml"/>
  <Override PartName="/ppt/slides/slide88.xml" ContentType="application/vnd.openxmlformats-officedocument.presentationml.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326.xml" ContentType="application/vnd.openxmlformats-officedocument.presentationml.slideLayout+xml"/>
  <Override PartName="/ppt/slideLayouts/slideLayout581.xml" ContentType="application/vnd.openxmlformats-officedocument.presentationml.slideLayout+xml"/>
  <Override PartName="/ppt/diagrams/colors4.xml" ContentType="application/vnd.openxmlformats-officedocument.drawingml.diagramColors+xml"/>
  <Override PartName="/ppt/slides/slide19.xml" ContentType="application/vnd.openxmlformats-officedocument.presentationml.slide+xml"/>
  <Override PartName="/ppt/slideLayouts/slideLayout165.xml" ContentType="application/vnd.openxmlformats-officedocument.presentationml.slideLayout+xml"/>
  <Override PartName="/ppt/slideLayouts/slideLayout512.xml" ContentType="application/vnd.openxmlformats-officedocument.presentationml.slideLayout+xml"/>
  <Override PartName="/ppt/slideLayouts/slideLayout657.xml" ContentType="application/vnd.openxmlformats-officedocument.presentationml.slideLayout+xml"/>
  <Override PartName="/ppt/slideMasters/slideMaster49.xml" ContentType="application/vnd.openxmlformats-officedocument.presentationml.slideMaster+xml"/>
  <Override PartName="/ppt/slideLayouts/slideLayout18.xml" ContentType="application/vnd.openxmlformats-officedocument.presentationml.slideLayout+xml"/>
  <Override PartName="/ppt/theme/theme2.xml" ContentType="application/vnd.openxmlformats-officedocument.theme+xml"/>
  <Override PartName="/ppt/slideLayouts/slideLayout351.xml" ContentType="application/vnd.openxmlformats-officedocument.presentationml.slideLayout+xml"/>
  <Override PartName="/ppt/slideLayouts/slideLayout496.xml" ContentType="application/vnd.openxmlformats-officedocument.presentationml.slideLayout+xml"/>
  <Override PartName="/ppt/slideLayouts/slideLayout682.xml" ContentType="application/vnd.openxmlformats-officedocument.presentationml.slideLayout+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190.xml" ContentType="application/vnd.openxmlformats-officedocument.presentationml.slideLayout+xml"/>
  <Override PartName="/ppt/slideLayouts/slideLayout427.xml" ContentType="application/vnd.openxmlformats-officedocument.presentationml.slideLayout+xml"/>
  <Override PartName="/ppt/slideLayouts/slideLayout758.xml" ContentType="application/vnd.openxmlformats-officedocument.presentationml.slideLayout+xml"/>
  <Override PartName="/ppt/slideLayouts/slideLayout266.xml" ContentType="application/vnd.openxmlformats-officedocument.presentationml.slideLayout+xml"/>
  <Override PartName="/ppt/slideLayouts/slideLayout597.xml" ContentType="application/vnd.openxmlformats-officedocument.presentationml.slideLayout+xml"/>
  <Override PartName="/ppt/slideLayouts/slideLayout613.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Layouts/slideLayout452.xml" ContentType="application/vnd.openxmlformats-officedocument.presentationml.slideLayout+xml"/>
  <Override PartName="/ppt/slideMasters/slideMaster30.xml" ContentType="application/vnd.openxmlformats-officedocument.presentationml.slideMaster+xml"/>
  <Override PartName="/ppt/slideLayouts/slideLayout291.xml" ContentType="application/vnd.openxmlformats-officedocument.presentationml.slideLayout+xml"/>
  <Override PartName="/ppt/slideLayouts/slideLayout528.xml" ContentType="application/vnd.openxmlformats-officedocument.presentationml.slideLayout+xml"/>
  <Override PartName="/ppt/slideLayouts/slideLayout714.xml" ContentType="application/vnd.openxmlformats-officedocument.presentationml.slideLayout+xml"/>
  <Override PartName="/ppt/slideLayouts/slideLayout222.xml" ContentType="application/vnd.openxmlformats-officedocument.presentationml.slideLayout+xml"/>
  <Override PartName="/ppt/slideLayouts/slideLayout367.xml" ContentType="application/vnd.openxmlformats-officedocument.presentationml.slideLayout+xml"/>
  <Override PartName="/ppt/slideLayouts/slideLayout553.xml" ContentType="application/vnd.openxmlformats-officedocument.presentationml.slideLayout+xml"/>
  <Override PartName="/ppt/theme/theme51.xml" ContentType="application/vnd.openxmlformats-officedocument.theme+xml"/>
  <Override PartName="/ppt/slideLayouts/slideLayout698.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392.xml" ContentType="application/vnd.openxmlformats-officedocument.presentationml.slideLayout+xml"/>
  <Override PartName="/ppt/slides/slide85.xml" ContentType="application/vnd.openxmlformats-officedocument.presentationml.slide+xml"/>
  <Override PartName="/ppt/slideLayouts/slideLayout137.xml" ContentType="application/vnd.openxmlformats-officedocument.presentationml.slideLayout+xml"/>
  <Override PartName="/ppt/slideLayouts/slideLayout629.xml" ContentType="application/vnd.openxmlformats-officedocument.presentationml.slideLayout+xml"/>
  <Override PartName="/ppt/diagrams/colors1.xml" ContentType="application/vnd.openxmlformats-officedocument.drawingml.diagramColors+xml"/>
  <Override PartName="/ppt/slideLayouts/slideLayout84.xml" ContentType="application/vnd.openxmlformats-officedocument.presentationml.slideLayout+xml"/>
  <Override PartName="/ppt/slideLayouts/slideLayout323.xml" ContentType="application/vnd.openxmlformats-officedocument.presentationml.slideLayout+xml"/>
  <Override PartName="/ppt/slideLayouts/slideLayout468.xml" ContentType="application/vnd.openxmlformats-officedocument.presentationml.slideLayout+xml"/>
  <Override PartName="/ppt/slideLayouts/slideLayout654.xml" ContentType="application/vnd.openxmlformats-officedocument.presentationml.slideLayout+xml"/>
  <Override PartName="/ppt/diagrams/data15.xml" ContentType="application/vnd.openxmlformats-officedocument.drawingml.diagramData+xml"/>
  <Override PartName="/ppt/slideMasters/slideMaster46.xml" ContentType="application/vnd.openxmlformats-officedocument.presentationml.slideMaster+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162.xml" ContentType="application/vnd.openxmlformats-officedocument.presentationml.slideLayout+xml"/>
  <Override PartName="/ppt/slideLayouts/slideLayout493.xml" ContentType="application/vnd.openxmlformats-officedocument.presentationml.slideLayout+xml"/>
  <Override PartName="/ppt/theme/theme67.xml" ContentType="application/vnd.openxmlformats-officedocument.theme+xml"/>
  <Override PartName="/ppt/slides/slide41.xml" ContentType="application/vnd.openxmlformats-officedocument.presentationml.slide+xml"/>
  <Override PartName="/ppt/slideLayouts/slideLayout238.xml" ContentType="application/vnd.openxmlformats-officedocument.presentationml.slideLayout+xml"/>
  <Override PartName="/ppt/slideLayouts/slideLayout569.xml" ContentType="application/vnd.openxmlformats-officedocument.presentationml.slideLayout+xml"/>
  <Override PartName="/ppt/slideLayouts/slideLayout40.xml" ContentType="application/vnd.openxmlformats-officedocument.presentationml.slideLayout+xml"/>
  <Override PartName="/ppt/slideLayouts/slideLayout424.xml" ContentType="application/vnd.openxmlformats-officedocument.presentationml.slideLayout+xml"/>
  <Override PartName="/ppt/slideLayouts/slideLayout610.xml" ContentType="application/vnd.openxmlformats-officedocument.presentationml.slideLayout+xml"/>
  <Override PartName="/ppt/slideLayouts/slideLayout755.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slideLayouts/slideLayout594.xml" ContentType="application/vnd.openxmlformats-officedocument.presentationml.slideLayout+xml"/>
  <Override PartName="/ppt/slideLayouts/slideLayout339.xml" ContentType="application/vnd.openxmlformats-officedocument.presentationml.slideLayout+xml"/>
  <Override PartName="/ppt/slideLayouts/slideLayout525.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178.xml" ContentType="application/vnd.openxmlformats-officedocument.presentationml.slideLayout+xml"/>
  <Override PartName="/ppt/slideLayouts/slideLayout364.xml" ContentType="application/vnd.openxmlformats-officedocument.presentationml.slideLayout+xml"/>
  <Override PartName="/ppt/slideLayouts/slideLayout695.xml" ContentType="application/vnd.openxmlformats-officedocument.presentationml.slideLayout+xml"/>
  <Override PartName="/ppt/slideLayouts/slideLayout711.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Layouts/slideLayout109.xml" ContentType="application/vnd.openxmlformats-officedocument.presentationml.slideLayout+xml"/>
  <Override PartName="/ppt/slideLayouts/slideLayout550.xml" ContentType="application/vnd.openxmlformats-officedocument.presentationml.slideLayout+xml"/>
  <Override PartName="/ppt/slideLayouts/slideLayout56.xml" ContentType="application/vnd.openxmlformats-officedocument.presentationml.slideLayout+xml"/>
  <Override PartName="/ppt/slideLayouts/slideLayout279.xml" ContentType="application/vnd.openxmlformats-officedocument.presentationml.slideLayout+xml"/>
  <Override PartName="/ppt/slideLayouts/slideLayout626.xml" ContentType="application/vnd.openxmlformats-officedocument.presentationml.slideLayout+xml"/>
  <Override PartName="/ppt/slideMasters/slideMaster18.xml" ContentType="application/vnd.openxmlformats-officedocument.presentationml.slideMaster+xml"/>
  <Override PartName="/ppt/slides/slide82.xml" ContentType="application/vnd.openxmlformats-officedocument.presentationml.slide+xml"/>
  <Override PartName="/ppt/slideLayouts/slideLayout81.xml" ContentType="application/vnd.openxmlformats-officedocument.presentationml.slideLayout+xml"/>
  <Override PartName="/ppt/slideLayouts/slideLayout134.xml" ContentType="application/vnd.openxmlformats-officedocument.presentationml.slideLayout+xml"/>
  <Override PartName="/ppt/slideLayouts/slideLayout320.xml" ContentType="application/vnd.openxmlformats-officedocument.presentationml.slideLayout+xml"/>
  <Override PartName="/ppt/theme/theme39.xml" ContentType="application/vnd.openxmlformats-officedocument.theme+xml"/>
  <Override PartName="/ppt/slideLayouts/slideLayout465.xml" ContentType="application/vnd.openxmlformats-officedocument.presentationml.slideLayout+xml"/>
  <Override PartName="/ppt/diagrams/data12.xml" ContentType="application/vnd.openxmlformats-officedocument.drawingml.diagramData+xml"/>
  <Override PartName="/ppt/slides/slide13.xml" ContentType="application/vnd.openxmlformats-officedocument.presentationml.slide+xml"/>
  <Override PartName="/ppt/slideLayouts/slideLayout651.xml" ContentType="application/vnd.openxmlformats-officedocument.presentationml.slideLayout+xml"/>
  <Override PartName="/ppt/diagrams/quickStyle16.xml" ContentType="application/vnd.openxmlformats-officedocument.drawingml.diagramStyle+xml"/>
  <Override PartName="/ppt/slideMasters/slideMaster43.xml" ContentType="application/vnd.openxmlformats-officedocument.presentationml.slideMaster+xml"/>
  <Override PartName="/ppt/slideLayouts/slideLayout12.xml" ContentType="application/vnd.openxmlformats-officedocument.presentationml.slideLayout+xml"/>
  <Override PartName="/ppt/slideLayouts/slideLayout235.xml" ContentType="application/vnd.openxmlformats-officedocument.presentationml.slideLayout+xml"/>
  <Override PartName="/ppt/slideLayouts/slideLayout490.xml" ContentType="application/vnd.openxmlformats-officedocument.presentationml.slideLayout+xml"/>
  <Override PartName="/ppt/theme/theme64.xml" ContentType="application/vnd.openxmlformats-officedocument.theme+xml"/>
  <Override PartName="/ppt/slideLayouts/slideLayout727.xml" ContentType="application/vnd.openxmlformats-officedocument.presentationml.slideLayout+xml"/>
  <Override PartName="/ppt/slideLayouts/slideLayout421.xml" ContentType="application/vnd.openxmlformats-officedocument.presentationml.slideLayout+xml"/>
  <Override PartName="/ppt/slideLayouts/slideLayout566.xml" ContentType="application/vnd.openxmlformats-officedocument.presentationml.slideLayout+xml"/>
  <Override PartName="/ppt/slideLayouts/slideLayout752.xml" ContentType="application/vnd.openxmlformats-officedocument.presentationml.slideLayout+xml"/>
  <Override PartName="/ppt/slides/slide98.xml" ContentType="application/vnd.openxmlformats-officedocument.presentationml.slide+xml"/>
  <Override PartName="/ppt/slideLayouts/slideLayout260.xml" ContentType="application/vnd.openxmlformats-officedocument.presentationml.slideLayout+xml"/>
  <Override PartName="/ppt/slideLayouts/slideLayout591.xml" ContentType="application/vnd.openxmlformats-officedocument.presentationml.slideLayout+xml"/>
  <Override PartName="/ppt/slideLayouts/slideLayout97.xml" ContentType="application/vnd.openxmlformats-officedocument.presentationml.slideLayout+xml"/>
  <Override PartName="/ppt/theme/theme20.xml" ContentType="application/vnd.openxmlformats-officedocument.theme+xml"/>
  <Override PartName="/ppt/slideLayouts/slideLayout336.xml" ContentType="application/vnd.openxmlformats-officedocument.presentationml.slideLayout+xml"/>
  <Override PartName="/ppt/slideLayouts/slideLayout667.xml" ContentType="application/vnd.openxmlformats-officedocument.presentationml.slideLayout+xml"/>
  <Override PartName="/ppt/diagrams/colors15.xml" ContentType="application/vnd.openxmlformats-officedocument.drawingml.diagramColors+xml"/>
  <Override PartName="/ppt/slides/slide29.xml" ContentType="application/vnd.openxmlformats-officedocument.presentationml.slide+xml"/>
  <Override PartName="/ppt/slideLayouts/slideLayout175.xml" ContentType="application/vnd.openxmlformats-officedocument.presentationml.slideLayout+xml"/>
  <Override PartName="/ppt/slideLayouts/slideLayout522.xml" ContentType="application/vnd.openxmlformats-officedocument.presentationml.slideLayout+xml"/>
  <Override PartName="/ppt/slideMasters/slideMaster59.xml" ContentType="application/vnd.openxmlformats-officedocument.presentationml.slideMaster+xml"/>
  <Override PartName="/ppt/slides/slide4.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28.xml" ContentType="application/vnd.openxmlformats-officedocument.presentationml.slideLayout+xml"/>
  <Override PartName="/ppt/slideLayouts/slideLayout361.xml" ContentType="application/vnd.openxmlformats-officedocument.presentationml.slideLayout+xml"/>
  <Override PartName="/ppt/slideLayouts/slideLayout692.xml" ContentType="application/vnd.openxmlformats-officedocument.presentationml.slideLayout+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437.xml" ContentType="application/vnd.openxmlformats-officedocument.presentationml.slideLayout+xml"/>
  <Override PartName="/ppt/slideLayouts/slideLayout623.xml" ContentType="application/vnd.openxmlformats-officedocument.presentationml.slideLayout+xml"/>
  <Override PartName="/ppt/slideLayouts/slideLayout131.xml" ContentType="application/vnd.openxmlformats-officedocument.presentationml.slideLayout+xml"/>
  <Override PartName="/ppt/slideLayouts/slideLayout276.xml" ContentType="application/vnd.openxmlformats-officedocument.presentationml.slideLayout+xml"/>
  <Override PartName="/ppt/slideLayouts/slideLayout462.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Layouts/slideLayout207.xml" ContentType="application/vnd.openxmlformats-officedocument.presentationml.slideLayout+xml"/>
  <Override PartName="/ppt/theme/theme36.xml" ContentType="application/vnd.openxmlformats-officedocument.theme+xml"/>
  <Override PartName="/ppt/slideMasters/slideMaster40.xml" ContentType="application/vnd.openxmlformats-officedocument.presentationml.slideMaster+xml"/>
  <Override PartName="/ppt/slideLayouts/slideLayout538.xml" ContentType="application/vnd.openxmlformats-officedocument.presentationml.slideLayout+xml"/>
  <Override PartName="/ppt/theme/theme61.xml" ContentType="application/vnd.openxmlformats-officedocument.theme+xml"/>
  <Override PartName="/ppt/slideLayouts/slideLayout724.xml" ContentType="application/vnd.openxmlformats-officedocument.presentationml.slideLayout+xml"/>
  <Override PartName="/ppt/diagrams/quickStyle13.xml" ContentType="application/vnd.openxmlformats-officedocument.drawingml.diagramStyle+xml"/>
  <Override PartName="/ppt/slideLayouts/slideLayout232.xml" ContentType="application/vnd.openxmlformats-officedocument.presentationml.slideLayout+xml"/>
  <Override PartName="/ppt/slideLayouts/slideLayout377.xml" ContentType="application/vnd.openxmlformats-officedocument.presentationml.slideLayout+xml"/>
  <Override PartName="/ppt/slideLayouts/slideLayout563.xml" ContentType="application/vnd.openxmlformats-officedocument.presentationml.slideLayout+xml"/>
  <Override PartName="/ppt/slideLayouts/slideLayout69.xml" ContentType="application/vnd.openxmlformats-officedocument.presentationml.slideLayout+xml"/>
  <Override PartName="/ppt/slideLayouts/slideLayout308.xml" ContentType="application/vnd.openxmlformats-officedocument.presentationml.slideLayout+xml"/>
  <Override PartName="/ppt/slideLayouts/slideLayout639.xml" ContentType="application/vnd.openxmlformats-officedocument.presentationml.slideLayout+xml"/>
  <Override PartName="/ppt/diagrams/quickStyle7.xml" ContentType="application/vnd.openxmlformats-officedocument.drawingml.diagramStyle+xml"/>
  <Override PartName="/ppt/slides/slide95.xml" ContentType="application/vnd.openxmlformats-officedocument.presentationml.slide+xml"/>
  <Override PartName="/ppt/slideLayouts/slideLayout147.xml" ContentType="application/vnd.openxmlformats-officedocument.presentationml.slideLayout+xml"/>
  <Override PartName="/ppt/slideLayouts/slideLayout478.xml" ContentType="application/vnd.openxmlformats-officedocument.presentationml.slideLayout+xml"/>
  <Override PartName="/ppt/diagrams/colors12.xml" ContentType="application/vnd.openxmlformats-officedocument.drawingml.diagramColors+xml"/>
  <Override PartName="/ppt/slides/slide26.xml" ContentType="application/vnd.openxmlformats-officedocument.presentationml.slide+xml"/>
  <Override PartName="/ppt/slideLayouts/slideLayout94.xml" ContentType="application/vnd.openxmlformats-officedocument.presentationml.slideLayout+xml"/>
  <Override PartName="/ppt/slideLayouts/slideLayout333.xml" ContentType="application/vnd.openxmlformats-officedocument.presentationml.slideLayout+xml"/>
  <Override PartName="/ppt/slideLayouts/slideLayout664.xml" ContentType="application/vnd.openxmlformats-officedocument.presentationml.slideLayout+xml"/>
  <Override PartName="/ppt/slideMasters/slideMaster56.xml" ContentType="application/vnd.openxmlformats-officedocument.presentationml.slideMaster+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172.xml" ContentType="application/vnd.openxmlformats-officedocument.presentationml.slideLayout+xml"/>
  <Override PartName="/ppt/slideLayouts/slideLayout409.xml" ContentType="application/vnd.openxmlformats-officedocument.presentationml.slideLayout+xml"/>
  <Override PartName="/ppt/slides/slide51.xml" ContentType="application/vnd.openxmlformats-officedocument.presentationml.slide+xml"/>
  <Override PartName="/ppt/slideLayouts/slideLayout103.xml" ContentType="application/vnd.openxmlformats-officedocument.presentationml.slideLayout+xml"/>
  <Override PartName="/ppt/slideLayouts/slideLayout248.xml" ContentType="application/vnd.openxmlformats-officedocument.presentationml.slideLayout+xml"/>
  <Override PartName="/ppt/slideLayouts/slideLayout434.xml" ContentType="application/vnd.openxmlformats-officedocument.presentationml.slideLayout+xml"/>
  <Override PartName="/ppt/slideLayouts/slideLayout579.xml" ContentType="application/vnd.openxmlformats-officedocument.presentationml.slideLayout+xml"/>
  <Override PartName="/ppt/slideLayouts/slideLayout50.xml" ContentType="application/vnd.openxmlformats-officedocument.presentationml.slideLayout+xml"/>
  <Override PartName="/ppt/slideLayouts/slideLayout273.xml" ContentType="application/vnd.openxmlformats-officedocument.presentationml.slideLayout+xml"/>
  <Override PartName="/ppt/slideLayouts/slideLayout620.xml" ContentType="application/vnd.openxmlformats-officedocument.presentationml.slideLayout+xml"/>
  <Override PartName="/ppt/slideMasters/slideMaster12.xml" ContentType="application/vnd.openxmlformats-officedocument.presentationml.slideMaster+xml"/>
  <Default Extension="gif" ContentType="image/gif"/>
  <Override PartName="/ppt/slideLayouts/slideLayout349.xml" ContentType="application/vnd.openxmlformats-officedocument.presentationml.slideLayout+xml"/>
  <Override PartName="/ppt/theme/theme33.xml" ContentType="application/vnd.openxmlformats-officedocument.theme+xml"/>
  <Override PartName="/ppt/slideLayouts/slideLayout188.xml" ContentType="application/vnd.openxmlformats-officedocument.presentationml.slideLayout+xml"/>
  <Override PartName="/ppt/slideLayouts/slideLayout204.xml" ContentType="application/vnd.openxmlformats-officedocument.presentationml.slideLayout+xml"/>
  <Override PartName="/ppt/slideLayouts/slideLayout535.xml" ContentType="application/vnd.openxmlformats-officedocument.presentationml.slideLayout+xml"/>
  <Override PartName="/ppt/diagrams/quickStyle10.xml" ContentType="application/vnd.openxmlformats-officedocument.drawingml.diagramStyle+xml"/>
  <Override PartName="/ppt/slideLayouts/slideLayout374.xml" ContentType="application/vnd.openxmlformats-officedocument.presentationml.slideLayout+xml"/>
  <Override PartName="/ppt/slideLayouts/slideLayout721.xml" ContentType="application/vnd.openxmlformats-officedocument.presentationml.slideLayout+xml"/>
  <Override PartName="/ppt/slides/slide67.xml" ContentType="application/vnd.openxmlformats-officedocument.presentationml.slide+xml"/>
  <Override PartName="/ppt/slideLayouts/slideLayout66.xml" ContentType="application/vnd.openxmlformats-officedocument.presentationml.slideLayout+xml"/>
  <Override PartName="/ppt/slideLayouts/slideLayout119.xml" ContentType="application/vnd.openxmlformats-officedocument.presentationml.slideLayout+xml"/>
  <Override PartName="/ppt/slideLayouts/slideLayout560.xml" ContentType="application/vnd.openxmlformats-officedocument.presentationml.slideLayout+xml"/>
  <Override PartName="/ppt/diagrams/quickStyle4.xml" ContentType="application/vnd.openxmlformats-officedocument.drawingml.diagramStyle+xml"/>
  <Override PartName="/ppt/slides/slide92.xml" ContentType="application/vnd.openxmlformats-officedocument.presentationml.slide+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636.xml" ContentType="application/vnd.openxmlformats-officedocument.presentationml.slideLayout+xml"/>
  <Override PartName="/ppt/slideMasters/slideMaster28.xml" ContentType="application/vnd.openxmlformats-officedocument.presentationml.slideMaster+xml"/>
  <Override PartName="/ppt/slideLayouts/slideLayout91.xml" ContentType="application/vnd.openxmlformats-officedocument.presentationml.slideLayout+xml"/>
  <Override PartName="/ppt/slideLayouts/slideLayout144.xml" ContentType="application/vnd.openxmlformats-officedocument.presentationml.slideLayout+xml"/>
  <Override PartName="/ppt/slideLayouts/slideLayout330.xml" ContentType="application/vnd.openxmlformats-officedocument.presentationml.slideLayout+xml"/>
  <Override PartName="/ppt/slideLayouts/slideLayout475.xml" ContentType="application/vnd.openxmlformats-officedocument.presentationml.slideLayout+xml"/>
  <Override PartName="/ppt/theme/theme49.xml" ContentType="application/vnd.openxmlformats-officedocument.theme+xml"/>
  <Override PartName="/ppt/slideLayouts/slideLayout661.xml" ContentType="application/vnd.openxmlformats-officedocument.presentationml.slideLayout+xml"/>
  <Override PartName="/ppt/slideMasters/slideMaster53.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406.xml" ContentType="application/vnd.openxmlformats-officedocument.presentationml.slideLayout+xml"/>
  <Override PartName="/ppt/slideLayouts/slideLayout737.xml" ContentType="application/vnd.openxmlformats-officedocument.presentationml.slideLayout+xml"/>
  <Override PartName="/ppt/diagrams/layout7.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 id="2147483768" r:id="rId10"/>
    <p:sldMasterId id="2147483780" r:id="rId11"/>
    <p:sldMasterId id="2147483792" r:id="rId12"/>
    <p:sldMasterId id="2147483804" r:id="rId13"/>
    <p:sldMasterId id="2147483816" r:id="rId14"/>
    <p:sldMasterId id="2147483828" r:id="rId15"/>
    <p:sldMasterId id="2147483840" r:id="rId16"/>
    <p:sldMasterId id="2147483852" r:id="rId17"/>
    <p:sldMasterId id="2147483864" r:id="rId18"/>
    <p:sldMasterId id="2147483876" r:id="rId19"/>
    <p:sldMasterId id="2147483888" r:id="rId20"/>
    <p:sldMasterId id="2147483900" r:id="rId21"/>
    <p:sldMasterId id="2147483912" r:id="rId22"/>
    <p:sldMasterId id="2147483924" r:id="rId23"/>
    <p:sldMasterId id="2147483936" r:id="rId24"/>
    <p:sldMasterId id="2147483948" r:id="rId25"/>
    <p:sldMasterId id="2147483960" r:id="rId26"/>
    <p:sldMasterId id="2147483972" r:id="rId27"/>
    <p:sldMasterId id="2147483984" r:id="rId28"/>
    <p:sldMasterId id="2147483996" r:id="rId29"/>
    <p:sldMasterId id="2147484008" r:id="rId30"/>
    <p:sldMasterId id="2147484020" r:id="rId31"/>
    <p:sldMasterId id="2147484032" r:id="rId32"/>
    <p:sldMasterId id="2147484044" r:id="rId33"/>
    <p:sldMasterId id="2147484056" r:id="rId34"/>
    <p:sldMasterId id="2147484068" r:id="rId35"/>
    <p:sldMasterId id="2147484080" r:id="rId36"/>
    <p:sldMasterId id="2147484092" r:id="rId37"/>
    <p:sldMasterId id="2147484104" r:id="rId38"/>
    <p:sldMasterId id="2147484116" r:id="rId39"/>
    <p:sldMasterId id="2147484128" r:id="rId40"/>
    <p:sldMasterId id="2147484140" r:id="rId41"/>
    <p:sldMasterId id="2147484152" r:id="rId42"/>
    <p:sldMasterId id="2147484164" r:id="rId43"/>
    <p:sldMasterId id="2147484176" r:id="rId44"/>
    <p:sldMasterId id="2147484188" r:id="rId45"/>
    <p:sldMasterId id="2147484200" r:id="rId46"/>
    <p:sldMasterId id="2147484212" r:id="rId47"/>
    <p:sldMasterId id="2147484224" r:id="rId48"/>
    <p:sldMasterId id="2147484236" r:id="rId49"/>
    <p:sldMasterId id="2147484248" r:id="rId50"/>
    <p:sldMasterId id="2147484260" r:id="rId51"/>
    <p:sldMasterId id="2147484272" r:id="rId52"/>
    <p:sldMasterId id="2147484284" r:id="rId53"/>
    <p:sldMasterId id="2147484296" r:id="rId54"/>
    <p:sldMasterId id="2147484308" r:id="rId55"/>
    <p:sldMasterId id="2147484320" r:id="rId56"/>
    <p:sldMasterId id="2147484332" r:id="rId57"/>
    <p:sldMasterId id="2147484344" r:id="rId58"/>
    <p:sldMasterId id="2147484356" r:id="rId59"/>
    <p:sldMasterId id="2147484368" r:id="rId60"/>
    <p:sldMasterId id="2147484380" r:id="rId61"/>
    <p:sldMasterId id="2147484392" r:id="rId62"/>
    <p:sldMasterId id="2147484404" r:id="rId63"/>
    <p:sldMasterId id="2147484416" r:id="rId64"/>
    <p:sldMasterId id="2147484428" r:id="rId65"/>
    <p:sldMasterId id="2147484440" r:id="rId66"/>
    <p:sldMasterId id="2147484455" r:id="rId67"/>
    <p:sldMasterId id="2147484467" r:id="rId68"/>
    <p:sldMasterId id="2147484492" r:id="rId69"/>
  </p:sldMasterIdLst>
  <p:notesMasterIdLst>
    <p:notesMasterId r:id="rId168"/>
  </p:notesMasterIdLst>
  <p:sldIdLst>
    <p:sldId id="256" r:id="rId70"/>
    <p:sldId id="259" r:id="rId71"/>
    <p:sldId id="258" r:id="rId72"/>
    <p:sldId id="260" r:id="rId73"/>
    <p:sldId id="261" r:id="rId74"/>
    <p:sldId id="262" r:id="rId75"/>
    <p:sldId id="264" r:id="rId76"/>
    <p:sldId id="265" r:id="rId77"/>
    <p:sldId id="266" r:id="rId78"/>
    <p:sldId id="267" r:id="rId79"/>
    <p:sldId id="268" r:id="rId80"/>
    <p:sldId id="269" r:id="rId81"/>
    <p:sldId id="270" r:id="rId82"/>
    <p:sldId id="271" r:id="rId83"/>
    <p:sldId id="272" r:id="rId84"/>
    <p:sldId id="274" r:id="rId85"/>
    <p:sldId id="275" r:id="rId86"/>
    <p:sldId id="278" r:id="rId87"/>
    <p:sldId id="276" r:id="rId88"/>
    <p:sldId id="279" r:id="rId89"/>
    <p:sldId id="280" r:id="rId90"/>
    <p:sldId id="281" r:id="rId91"/>
    <p:sldId id="282" r:id="rId92"/>
    <p:sldId id="283" r:id="rId93"/>
    <p:sldId id="284" r:id="rId94"/>
    <p:sldId id="285" r:id="rId95"/>
    <p:sldId id="286" r:id="rId96"/>
    <p:sldId id="287" r:id="rId97"/>
    <p:sldId id="288" r:id="rId98"/>
    <p:sldId id="289" r:id="rId99"/>
    <p:sldId id="290" r:id="rId100"/>
    <p:sldId id="291" r:id="rId101"/>
    <p:sldId id="292" r:id="rId102"/>
    <p:sldId id="293" r:id="rId103"/>
    <p:sldId id="294" r:id="rId104"/>
    <p:sldId id="295" r:id="rId105"/>
    <p:sldId id="296" r:id="rId106"/>
    <p:sldId id="297" r:id="rId107"/>
    <p:sldId id="299" r:id="rId108"/>
    <p:sldId id="300" r:id="rId109"/>
    <p:sldId id="301" r:id="rId110"/>
    <p:sldId id="302" r:id="rId111"/>
    <p:sldId id="303" r:id="rId112"/>
    <p:sldId id="304" r:id="rId113"/>
    <p:sldId id="305" r:id="rId114"/>
    <p:sldId id="307" r:id="rId115"/>
    <p:sldId id="306" r:id="rId116"/>
    <p:sldId id="308" r:id="rId117"/>
    <p:sldId id="309" r:id="rId118"/>
    <p:sldId id="310" r:id="rId119"/>
    <p:sldId id="311" r:id="rId120"/>
    <p:sldId id="312" r:id="rId121"/>
    <p:sldId id="313" r:id="rId122"/>
    <p:sldId id="314" r:id="rId123"/>
    <p:sldId id="315" r:id="rId124"/>
    <p:sldId id="317" r:id="rId125"/>
    <p:sldId id="318" r:id="rId126"/>
    <p:sldId id="319" r:id="rId127"/>
    <p:sldId id="320" r:id="rId128"/>
    <p:sldId id="321" r:id="rId129"/>
    <p:sldId id="322" r:id="rId130"/>
    <p:sldId id="324" r:id="rId131"/>
    <p:sldId id="325" r:id="rId132"/>
    <p:sldId id="323" r:id="rId133"/>
    <p:sldId id="326" r:id="rId134"/>
    <p:sldId id="327" r:id="rId135"/>
    <p:sldId id="328" r:id="rId136"/>
    <p:sldId id="329" r:id="rId137"/>
    <p:sldId id="331" r:id="rId138"/>
    <p:sldId id="332" r:id="rId139"/>
    <p:sldId id="334" r:id="rId140"/>
    <p:sldId id="336" r:id="rId141"/>
    <p:sldId id="337" r:id="rId142"/>
    <p:sldId id="338" r:id="rId143"/>
    <p:sldId id="339" r:id="rId144"/>
    <p:sldId id="340" r:id="rId145"/>
    <p:sldId id="341" r:id="rId146"/>
    <p:sldId id="342" r:id="rId147"/>
    <p:sldId id="343" r:id="rId148"/>
    <p:sldId id="344" r:id="rId149"/>
    <p:sldId id="345" r:id="rId150"/>
    <p:sldId id="363" r:id="rId151"/>
    <p:sldId id="347" r:id="rId152"/>
    <p:sldId id="348" r:id="rId153"/>
    <p:sldId id="349" r:id="rId154"/>
    <p:sldId id="351" r:id="rId155"/>
    <p:sldId id="350" r:id="rId156"/>
    <p:sldId id="352" r:id="rId157"/>
    <p:sldId id="353" r:id="rId158"/>
    <p:sldId id="354" r:id="rId159"/>
    <p:sldId id="356" r:id="rId160"/>
    <p:sldId id="355" r:id="rId161"/>
    <p:sldId id="357" r:id="rId162"/>
    <p:sldId id="358" r:id="rId163"/>
    <p:sldId id="359" r:id="rId164"/>
    <p:sldId id="360" r:id="rId165"/>
    <p:sldId id="361" r:id="rId166"/>
    <p:sldId id="362" r:id="rId16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855" autoAdjust="0"/>
    <p:restoredTop sz="96765" autoAdjust="0"/>
  </p:normalViewPr>
  <p:slideViewPr>
    <p:cSldViewPr>
      <p:cViewPr varScale="1">
        <p:scale>
          <a:sx n="87" d="100"/>
          <a:sy n="87" d="100"/>
        </p:scale>
        <p:origin x="-122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48.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 Target="slides/slide15.xml"/><Relationship Id="rId89" Type="http://schemas.openxmlformats.org/officeDocument/2006/relationships/slide" Target="slides/slide20.xml"/><Relationship Id="rId112" Type="http://schemas.openxmlformats.org/officeDocument/2006/relationships/slide" Target="slides/slide43.xml"/><Relationship Id="rId133" Type="http://schemas.openxmlformats.org/officeDocument/2006/relationships/slide" Target="slides/slide64.xml"/><Relationship Id="rId138" Type="http://schemas.openxmlformats.org/officeDocument/2006/relationships/slide" Target="slides/slide69.xml"/><Relationship Id="rId154" Type="http://schemas.openxmlformats.org/officeDocument/2006/relationships/slide" Target="slides/slide85.xml"/><Relationship Id="rId159" Type="http://schemas.openxmlformats.org/officeDocument/2006/relationships/slide" Target="slides/slide90.xml"/><Relationship Id="rId170" Type="http://schemas.openxmlformats.org/officeDocument/2006/relationships/viewProps" Target="viewProps.xml"/><Relationship Id="rId16" Type="http://schemas.openxmlformats.org/officeDocument/2006/relationships/slideMaster" Target="slideMasters/slideMaster16.xml"/><Relationship Id="rId107" Type="http://schemas.openxmlformats.org/officeDocument/2006/relationships/slide" Target="slides/slide38.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 Target="slides/slide5.xml"/><Relationship Id="rId79" Type="http://schemas.openxmlformats.org/officeDocument/2006/relationships/slide" Target="slides/slide10.xml"/><Relationship Id="rId102" Type="http://schemas.openxmlformats.org/officeDocument/2006/relationships/slide" Target="slides/slide33.xml"/><Relationship Id="rId123" Type="http://schemas.openxmlformats.org/officeDocument/2006/relationships/slide" Target="slides/slide54.xml"/><Relationship Id="rId128" Type="http://schemas.openxmlformats.org/officeDocument/2006/relationships/slide" Target="slides/slide59.xml"/><Relationship Id="rId144" Type="http://schemas.openxmlformats.org/officeDocument/2006/relationships/slide" Target="slides/slide75.xml"/><Relationship Id="rId149" Type="http://schemas.openxmlformats.org/officeDocument/2006/relationships/slide" Target="slides/slide80.xml"/><Relationship Id="rId5" Type="http://schemas.openxmlformats.org/officeDocument/2006/relationships/slideMaster" Target="slideMasters/slideMaster5.xml"/><Relationship Id="rId90" Type="http://schemas.openxmlformats.org/officeDocument/2006/relationships/slide" Target="slides/slide21.xml"/><Relationship Id="rId95" Type="http://schemas.openxmlformats.org/officeDocument/2006/relationships/slide" Target="slides/slide26.xml"/><Relationship Id="rId160" Type="http://schemas.openxmlformats.org/officeDocument/2006/relationships/slide" Target="slides/slide91.xml"/><Relationship Id="rId165" Type="http://schemas.openxmlformats.org/officeDocument/2006/relationships/slide" Target="slides/slide96.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Master" Target="slideMasters/slideMaster64.xml"/><Relationship Id="rId69" Type="http://schemas.openxmlformats.org/officeDocument/2006/relationships/slideMaster" Target="slideMasters/slideMaster69.xml"/><Relationship Id="rId113" Type="http://schemas.openxmlformats.org/officeDocument/2006/relationships/slide" Target="slides/slide44.xml"/><Relationship Id="rId118" Type="http://schemas.openxmlformats.org/officeDocument/2006/relationships/slide" Target="slides/slide49.xml"/><Relationship Id="rId134" Type="http://schemas.openxmlformats.org/officeDocument/2006/relationships/slide" Target="slides/slide65.xml"/><Relationship Id="rId139" Type="http://schemas.openxmlformats.org/officeDocument/2006/relationships/slide" Target="slides/slide70.xml"/><Relationship Id="rId80" Type="http://schemas.openxmlformats.org/officeDocument/2006/relationships/slide" Target="slides/slide11.xml"/><Relationship Id="rId85" Type="http://schemas.openxmlformats.org/officeDocument/2006/relationships/slide" Target="slides/slide16.xml"/><Relationship Id="rId150" Type="http://schemas.openxmlformats.org/officeDocument/2006/relationships/slide" Target="slides/slide81.xml"/><Relationship Id="rId155" Type="http://schemas.openxmlformats.org/officeDocument/2006/relationships/slide" Target="slides/slide86.xml"/><Relationship Id="rId171" Type="http://schemas.openxmlformats.org/officeDocument/2006/relationships/theme" Target="theme/theme1.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Master" Target="slideMasters/slideMaster59.xml"/><Relationship Id="rId103" Type="http://schemas.openxmlformats.org/officeDocument/2006/relationships/slide" Target="slides/slide34.xml"/><Relationship Id="rId108" Type="http://schemas.openxmlformats.org/officeDocument/2006/relationships/slide" Target="slides/slide39.xml"/><Relationship Id="rId124" Type="http://schemas.openxmlformats.org/officeDocument/2006/relationships/slide" Target="slides/slide55.xml"/><Relationship Id="rId129" Type="http://schemas.openxmlformats.org/officeDocument/2006/relationships/slide" Target="slides/slide60.xml"/><Relationship Id="rId54" Type="http://schemas.openxmlformats.org/officeDocument/2006/relationships/slideMaster" Target="slideMasters/slideMaster54.xml"/><Relationship Id="rId70" Type="http://schemas.openxmlformats.org/officeDocument/2006/relationships/slide" Target="slides/slide1.xml"/><Relationship Id="rId75" Type="http://schemas.openxmlformats.org/officeDocument/2006/relationships/slide" Target="slides/slide6.xml"/><Relationship Id="rId91" Type="http://schemas.openxmlformats.org/officeDocument/2006/relationships/slide" Target="slides/slide22.xml"/><Relationship Id="rId96" Type="http://schemas.openxmlformats.org/officeDocument/2006/relationships/slide" Target="slides/slide27.xml"/><Relationship Id="rId140" Type="http://schemas.openxmlformats.org/officeDocument/2006/relationships/slide" Target="slides/slide71.xml"/><Relationship Id="rId145" Type="http://schemas.openxmlformats.org/officeDocument/2006/relationships/slide" Target="slides/slide76.xml"/><Relationship Id="rId161" Type="http://schemas.openxmlformats.org/officeDocument/2006/relationships/slide" Target="slides/slide92.xml"/><Relationship Id="rId166" Type="http://schemas.openxmlformats.org/officeDocument/2006/relationships/slide" Target="slides/slide9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Master" Target="slideMasters/slideMaster57.xml"/><Relationship Id="rId106" Type="http://schemas.openxmlformats.org/officeDocument/2006/relationships/slide" Target="slides/slide37.xml"/><Relationship Id="rId114" Type="http://schemas.openxmlformats.org/officeDocument/2006/relationships/slide" Target="slides/slide45.xml"/><Relationship Id="rId119" Type="http://schemas.openxmlformats.org/officeDocument/2006/relationships/slide" Target="slides/slide50.xml"/><Relationship Id="rId127" Type="http://schemas.openxmlformats.org/officeDocument/2006/relationships/slide" Target="slides/slide58.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73" Type="http://schemas.openxmlformats.org/officeDocument/2006/relationships/slide" Target="slides/slide4.xml"/><Relationship Id="rId78" Type="http://schemas.openxmlformats.org/officeDocument/2006/relationships/slide" Target="slides/slide9.xml"/><Relationship Id="rId81" Type="http://schemas.openxmlformats.org/officeDocument/2006/relationships/slide" Target="slides/slide12.xml"/><Relationship Id="rId86" Type="http://schemas.openxmlformats.org/officeDocument/2006/relationships/slide" Target="slides/slide17.xml"/><Relationship Id="rId94" Type="http://schemas.openxmlformats.org/officeDocument/2006/relationships/slide" Target="slides/slide25.xml"/><Relationship Id="rId99" Type="http://schemas.openxmlformats.org/officeDocument/2006/relationships/slide" Target="slides/slide30.xml"/><Relationship Id="rId101" Type="http://schemas.openxmlformats.org/officeDocument/2006/relationships/slide" Target="slides/slide32.xml"/><Relationship Id="rId122" Type="http://schemas.openxmlformats.org/officeDocument/2006/relationships/slide" Target="slides/slide53.xml"/><Relationship Id="rId130" Type="http://schemas.openxmlformats.org/officeDocument/2006/relationships/slide" Target="slides/slide61.xml"/><Relationship Id="rId135" Type="http://schemas.openxmlformats.org/officeDocument/2006/relationships/slide" Target="slides/slide66.xml"/><Relationship Id="rId143" Type="http://schemas.openxmlformats.org/officeDocument/2006/relationships/slide" Target="slides/slide74.xml"/><Relationship Id="rId148" Type="http://schemas.openxmlformats.org/officeDocument/2006/relationships/slide" Target="slides/slide79.xml"/><Relationship Id="rId151" Type="http://schemas.openxmlformats.org/officeDocument/2006/relationships/slide" Target="slides/slide82.xml"/><Relationship Id="rId156" Type="http://schemas.openxmlformats.org/officeDocument/2006/relationships/slide" Target="slides/slide87.xml"/><Relationship Id="rId164" Type="http://schemas.openxmlformats.org/officeDocument/2006/relationships/slide" Target="slides/slide95.xml"/><Relationship Id="rId16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72" Type="http://schemas.openxmlformats.org/officeDocument/2006/relationships/tableStyles" Target="tableStyles.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40.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 Target="slides/slide7.xml"/><Relationship Id="rId97" Type="http://schemas.openxmlformats.org/officeDocument/2006/relationships/slide" Target="slides/slide28.xml"/><Relationship Id="rId104" Type="http://schemas.openxmlformats.org/officeDocument/2006/relationships/slide" Target="slides/slide35.xml"/><Relationship Id="rId120" Type="http://schemas.openxmlformats.org/officeDocument/2006/relationships/slide" Target="slides/slide51.xml"/><Relationship Id="rId125" Type="http://schemas.openxmlformats.org/officeDocument/2006/relationships/slide" Target="slides/slide56.xml"/><Relationship Id="rId141" Type="http://schemas.openxmlformats.org/officeDocument/2006/relationships/slide" Target="slides/slide72.xml"/><Relationship Id="rId146" Type="http://schemas.openxmlformats.org/officeDocument/2006/relationships/slide" Target="slides/slide77.xml"/><Relationship Id="rId167" Type="http://schemas.openxmlformats.org/officeDocument/2006/relationships/slide" Target="slides/slide98.xml"/><Relationship Id="rId7" Type="http://schemas.openxmlformats.org/officeDocument/2006/relationships/slideMaster" Target="slideMasters/slideMaster7.xml"/><Relationship Id="rId71" Type="http://schemas.openxmlformats.org/officeDocument/2006/relationships/slide" Target="slides/slide2.xml"/><Relationship Id="rId92" Type="http://schemas.openxmlformats.org/officeDocument/2006/relationships/slide" Target="slides/slide23.xml"/><Relationship Id="rId162" Type="http://schemas.openxmlformats.org/officeDocument/2006/relationships/slide" Target="slides/slide93.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18.xml"/><Relationship Id="rId110" Type="http://schemas.openxmlformats.org/officeDocument/2006/relationships/slide" Target="slides/slide41.xml"/><Relationship Id="rId115" Type="http://schemas.openxmlformats.org/officeDocument/2006/relationships/slide" Target="slides/slide46.xml"/><Relationship Id="rId131" Type="http://schemas.openxmlformats.org/officeDocument/2006/relationships/slide" Target="slides/slide62.xml"/><Relationship Id="rId136" Type="http://schemas.openxmlformats.org/officeDocument/2006/relationships/slide" Target="slides/slide67.xml"/><Relationship Id="rId157" Type="http://schemas.openxmlformats.org/officeDocument/2006/relationships/slide" Target="slides/slide88.xml"/><Relationship Id="rId61" Type="http://schemas.openxmlformats.org/officeDocument/2006/relationships/slideMaster" Target="slideMasters/slideMaster61.xml"/><Relationship Id="rId82" Type="http://schemas.openxmlformats.org/officeDocument/2006/relationships/slide" Target="slides/slide13.xml"/><Relationship Id="rId152" Type="http://schemas.openxmlformats.org/officeDocument/2006/relationships/slide" Target="slides/slide83.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 Target="slides/slide8.xml"/><Relationship Id="rId100" Type="http://schemas.openxmlformats.org/officeDocument/2006/relationships/slide" Target="slides/slide31.xml"/><Relationship Id="rId105" Type="http://schemas.openxmlformats.org/officeDocument/2006/relationships/slide" Target="slides/slide36.xml"/><Relationship Id="rId126" Type="http://schemas.openxmlformats.org/officeDocument/2006/relationships/slide" Target="slides/slide57.xml"/><Relationship Id="rId147" Type="http://schemas.openxmlformats.org/officeDocument/2006/relationships/slide" Target="slides/slide78.xml"/><Relationship Id="rId16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 Target="slides/slide3.xml"/><Relationship Id="rId93" Type="http://schemas.openxmlformats.org/officeDocument/2006/relationships/slide" Target="slides/slide24.xml"/><Relationship Id="rId98" Type="http://schemas.openxmlformats.org/officeDocument/2006/relationships/slide" Target="slides/slide29.xml"/><Relationship Id="rId121" Type="http://schemas.openxmlformats.org/officeDocument/2006/relationships/slide" Target="slides/slide52.xml"/><Relationship Id="rId142" Type="http://schemas.openxmlformats.org/officeDocument/2006/relationships/slide" Target="slides/slide73.xml"/><Relationship Id="rId163"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Master" Target="slideMasters/slideMaster46.xml"/><Relationship Id="rId67" Type="http://schemas.openxmlformats.org/officeDocument/2006/relationships/slideMaster" Target="slideMasters/slideMaster67.xml"/><Relationship Id="rId116" Type="http://schemas.openxmlformats.org/officeDocument/2006/relationships/slide" Target="slides/slide47.xml"/><Relationship Id="rId137" Type="http://schemas.openxmlformats.org/officeDocument/2006/relationships/slide" Target="slides/slide68.xml"/><Relationship Id="rId158" Type="http://schemas.openxmlformats.org/officeDocument/2006/relationships/slide" Target="slides/slide89.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Master" Target="slideMasters/slideMaster62.xml"/><Relationship Id="rId83" Type="http://schemas.openxmlformats.org/officeDocument/2006/relationships/slide" Target="slides/slide14.xml"/><Relationship Id="rId88" Type="http://schemas.openxmlformats.org/officeDocument/2006/relationships/slide" Target="slides/slide19.xml"/><Relationship Id="rId111" Type="http://schemas.openxmlformats.org/officeDocument/2006/relationships/slide" Target="slides/slide42.xml"/><Relationship Id="rId132" Type="http://schemas.openxmlformats.org/officeDocument/2006/relationships/slide" Target="slides/slide63.xml"/><Relationship Id="rId153" Type="http://schemas.openxmlformats.org/officeDocument/2006/relationships/slide" Target="slides/slide8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2AF117-92E2-40A2-B4C5-786FABD64D15}" type="doc">
      <dgm:prSet loTypeId="urn:microsoft.com/office/officeart/2005/8/layout/vList2" loCatId="list" qsTypeId="urn:microsoft.com/office/officeart/2005/8/quickstyle/simple3" qsCatId="simple" csTypeId="urn:microsoft.com/office/officeart/2005/8/colors/colorful1" csCatId="colorful"/>
      <dgm:spPr/>
      <dgm:t>
        <a:bodyPr/>
        <a:lstStyle/>
        <a:p>
          <a:endParaRPr lang="zh-CN" altLang="en-US"/>
        </a:p>
      </dgm:t>
    </dgm:pt>
    <dgm:pt modelId="{23F1CD35-0821-451F-A10A-A72763A32C06}">
      <dgm:prSet custT="1"/>
      <dgm:spPr/>
      <dgm:t>
        <a:bodyPr/>
        <a:lstStyle/>
        <a:p>
          <a:pPr algn="ctr" rtl="0"/>
          <a:r>
            <a:rPr lang="zh-CN" altLang="en-US" sz="2000" b="1" dirty="0" smtClean="0">
              <a:solidFill>
                <a:srgbClr val="00B0F0"/>
              </a:solidFill>
            </a:rPr>
            <a:t>小台灯</a:t>
          </a:r>
          <a:endParaRPr lang="zh-CN" altLang="en-US" sz="2000" b="1" dirty="0">
            <a:solidFill>
              <a:srgbClr val="00B0F0"/>
            </a:solidFill>
          </a:endParaRPr>
        </a:p>
      </dgm:t>
    </dgm:pt>
    <dgm:pt modelId="{7FEB493B-3D03-4C69-AC16-2EA0F736AADB}" type="parTrans" cxnId="{89BC2FEC-CAC7-496E-A05E-D116977E38AB}">
      <dgm:prSet/>
      <dgm:spPr/>
      <dgm:t>
        <a:bodyPr/>
        <a:lstStyle/>
        <a:p>
          <a:endParaRPr lang="zh-CN" altLang="en-US"/>
        </a:p>
      </dgm:t>
    </dgm:pt>
    <dgm:pt modelId="{E3815EF5-1B33-447B-BEA2-695E31CE1B2C}" type="sibTrans" cxnId="{89BC2FEC-CAC7-496E-A05E-D116977E38AB}">
      <dgm:prSet/>
      <dgm:spPr/>
      <dgm:t>
        <a:bodyPr/>
        <a:lstStyle/>
        <a:p>
          <a:endParaRPr lang="zh-CN" altLang="en-US"/>
        </a:p>
      </dgm:t>
    </dgm:pt>
    <dgm:pt modelId="{A065BF87-2177-4E89-948C-6552C7189ADF}" type="pres">
      <dgm:prSet presAssocID="{5E2AF117-92E2-40A2-B4C5-786FABD64D15}" presName="linear" presStyleCnt="0">
        <dgm:presLayoutVars>
          <dgm:animLvl val="lvl"/>
          <dgm:resizeHandles val="exact"/>
        </dgm:presLayoutVars>
      </dgm:prSet>
      <dgm:spPr/>
      <dgm:t>
        <a:bodyPr/>
        <a:lstStyle/>
        <a:p>
          <a:endParaRPr lang="zh-CN" altLang="en-US"/>
        </a:p>
      </dgm:t>
    </dgm:pt>
    <dgm:pt modelId="{7E28CD26-DF55-410F-B121-243919D486B8}" type="pres">
      <dgm:prSet presAssocID="{23F1CD35-0821-451F-A10A-A72763A32C06}" presName="parentText" presStyleLbl="node1" presStyleIdx="0" presStyleCnt="1">
        <dgm:presLayoutVars>
          <dgm:chMax val="0"/>
          <dgm:bulletEnabled val="1"/>
        </dgm:presLayoutVars>
      </dgm:prSet>
      <dgm:spPr/>
      <dgm:t>
        <a:bodyPr/>
        <a:lstStyle/>
        <a:p>
          <a:endParaRPr lang="zh-CN" altLang="en-US"/>
        </a:p>
      </dgm:t>
    </dgm:pt>
  </dgm:ptLst>
  <dgm:cxnLst>
    <dgm:cxn modelId="{BCF42AA0-BED0-4A1B-A5A1-ECEC22CD099E}" type="presOf" srcId="{23F1CD35-0821-451F-A10A-A72763A32C06}" destId="{7E28CD26-DF55-410F-B121-243919D486B8}" srcOrd="0" destOrd="0" presId="urn:microsoft.com/office/officeart/2005/8/layout/vList2"/>
    <dgm:cxn modelId="{938FDD18-0384-47DC-9AFF-3CA93FDB8B85}" type="presOf" srcId="{5E2AF117-92E2-40A2-B4C5-786FABD64D15}" destId="{A065BF87-2177-4E89-948C-6552C7189ADF}" srcOrd="0" destOrd="0" presId="urn:microsoft.com/office/officeart/2005/8/layout/vList2"/>
    <dgm:cxn modelId="{89BC2FEC-CAC7-496E-A05E-D116977E38AB}" srcId="{5E2AF117-92E2-40A2-B4C5-786FABD64D15}" destId="{23F1CD35-0821-451F-A10A-A72763A32C06}" srcOrd="0" destOrd="0" parTransId="{7FEB493B-3D03-4C69-AC16-2EA0F736AADB}" sibTransId="{E3815EF5-1B33-447B-BEA2-695E31CE1B2C}"/>
    <dgm:cxn modelId="{EDDB227D-4E29-4B5F-B059-1AFB0D40F33E}" type="presParOf" srcId="{A065BF87-2177-4E89-948C-6552C7189ADF}" destId="{7E28CD26-DF55-410F-B121-243919D486B8}" srcOrd="0" destOrd="0" presId="urn:microsoft.com/office/officeart/2005/8/layout/vList2"/>
  </dgm:cxnLst>
  <dgm:bg/>
  <dgm:whole/>
</dgm:dataModel>
</file>

<file path=ppt/diagrams/data10.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D2208611-02AF-47BA-947B-342D83BF62F7}" type="presOf" srcId="{F70AE724-130D-481F-A1B6-8385025F52E6}" destId="{9DF07F8C-87D5-4718-9ED3-FDFB2B033B27}" srcOrd="0" destOrd="0" presId="urn:microsoft.com/office/officeart/2005/8/layout/vList2"/>
    <dgm:cxn modelId="{EB2DEFD4-5D24-4C83-9B8C-D971379FE097}" type="presOf" srcId="{A6339B9E-4090-4978-A31E-CA4DC2D056B6}" destId="{39E631B0-FB00-44CD-A0CB-172E3C7E80C8}" srcOrd="0" destOrd="0" presId="urn:microsoft.com/office/officeart/2005/8/layout/vList2"/>
    <dgm:cxn modelId="{C7306C9B-1EA1-4BA1-8402-3A577742F9ED}" type="presParOf" srcId="{9DF07F8C-87D5-4718-9ED3-FDFB2B033B27}" destId="{39E631B0-FB00-44CD-A0CB-172E3C7E80C8}" srcOrd="0" destOrd="0" presId="urn:microsoft.com/office/officeart/2005/8/layout/vList2"/>
  </dgm:cxnLst>
  <dgm:bg/>
  <dgm:whole/>
</dgm:dataModel>
</file>

<file path=ppt/diagrams/data11.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754183A2-EED9-474C-90EA-D9686790CE1B}" type="presOf" srcId="{F70AE724-130D-481F-A1B6-8385025F52E6}" destId="{9DF07F8C-87D5-4718-9ED3-FDFB2B033B27}" srcOrd="0" destOrd="0" presId="urn:microsoft.com/office/officeart/2005/8/layout/vList2"/>
    <dgm:cxn modelId="{E67BEFE5-7C66-4B3F-AE17-434AAE87BAF5}" type="presOf" srcId="{A6339B9E-4090-4978-A31E-CA4DC2D056B6}" destId="{39E631B0-FB00-44CD-A0CB-172E3C7E80C8}" srcOrd="0" destOrd="0" presId="urn:microsoft.com/office/officeart/2005/8/layout/vList2"/>
    <dgm:cxn modelId="{A846D088-3E32-4E1F-9295-1ED7807779BA}" type="presParOf" srcId="{9DF07F8C-87D5-4718-9ED3-FDFB2B033B27}" destId="{39E631B0-FB00-44CD-A0CB-172E3C7E80C8}" srcOrd="0" destOrd="0" presId="urn:microsoft.com/office/officeart/2005/8/layout/vList2"/>
  </dgm:cxnLst>
  <dgm:bg/>
  <dgm:whole/>
</dgm:dataModel>
</file>

<file path=ppt/diagrams/data12.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46383BCD-B49B-4221-872E-F6D31F62E6FC}" type="presOf" srcId="{F70AE724-130D-481F-A1B6-8385025F52E6}" destId="{9DF07F8C-87D5-4718-9ED3-FDFB2B033B27}" srcOrd="0" destOrd="0" presId="urn:microsoft.com/office/officeart/2005/8/layout/vList2"/>
    <dgm:cxn modelId="{DDB93153-18CB-46B5-8CCB-5EBE7629C746}" type="presOf" srcId="{A6339B9E-4090-4978-A31E-CA4DC2D056B6}" destId="{39E631B0-FB00-44CD-A0CB-172E3C7E80C8}" srcOrd="0" destOrd="0" presId="urn:microsoft.com/office/officeart/2005/8/layout/vList2"/>
    <dgm:cxn modelId="{FD2BB18C-BA18-43B1-87FE-D15EE37A1B5C}" type="presParOf" srcId="{9DF07F8C-87D5-4718-9ED3-FDFB2B033B27}" destId="{39E631B0-FB00-44CD-A0CB-172E3C7E80C8}" srcOrd="0" destOrd="0" presId="urn:microsoft.com/office/officeart/2005/8/layout/vList2"/>
  </dgm:cxnLst>
  <dgm:bg/>
  <dgm:whole/>
</dgm:dataModel>
</file>

<file path=ppt/diagrams/data13.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D86D31AB-574C-450B-B5C9-24DDDC3DB2DD}" type="presOf" srcId="{F70AE724-130D-481F-A1B6-8385025F52E6}" destId="{9DF07F8C-87D5-4718-9ED3-FDFB2B033B27}" srcOrd="0" destOrd="0" presId="urn:microsoft.com/office/officeart/2005/8/layout/vList2"/>
    <dgm:cxn modelId="{6AC1BEB6-819C-43B2-825B-0BE6F67CDACA}" type="presOf" srcId="{A6339B9E-4090-4978-A31E-CA4DC2D056B6}" destId="{39E631B0-FB00-44CD-A0CB-172E3C7E80C8}" srcOrd="0" destOrd="0" presId="urn:microsoft.com/office/officeart/2005/8/layout/vList2"/>
    <dgm:cxn modelId="{0491666D-4C00-4881-BAFE-B88980ACE9C9}" type="presParOf" srcId="{9DF07F8C-87D5-4718-9ED3-FDFB2B033B27}" destId="{39E631B0-FB00-44CD-A0CB-172E3C7E80C8}" srcOrd="0" destOrd="0" presId="urn:microsoft.com/office/officeart/2005/8/layout/vList2"/>
  </dgm:cxnLst>
  <dgm:bg/>
  <dgm:whole/>
</dgm:dataModel>
</file>

<file path=ppt/diagrams/data14.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1355AB6D-18B7-4440-A0A0-73512C0A6939}" type="presOf" srcId="{F70AE724-130D-481F-A1B6-8385025F52E6}" destId="{9DF07F8C-87D5-4718-9ED3-FDFB2B033B27}" srcOrd="0" destOrd="0" presId="urn:microsoft.com/office/officeart/2005/8/layout/vList2"/>
    <dgm:cxn modelId="{5A1E3CC9-967D-49BD-9925-CAEFEE3C4CB8}" type="presOf" srcId="{A6339B9E-4090-4978-A31E-CA4DC2D056B6}" destId="{39E631B0-FB00-44CD-A0CB-172E3C7E80C8}" srcOrd="0" destOrd="0" presId="urn:microsoft.com/office/officeart/2005/8/layout/vList2"/>
    <dgm:cxn modelId="{523DE4C9-8FD0-4B14-82B0-F1E2AB0094DA}" type="presParOf" srcId="{9DF07F8C-87D5-4718-9ED3-FDFB2B033B27}" destId="{39E631B0-FB00-44CD-A0CB-172E3C7E80C8}" srcOrd="0" destOrd="0" presId="urn:microsoft.com/office/officeart/2005/8/layout/vList2"/>
  </dgm:cxnLst>
  <dgm:bg/>
  <dgm:whole/>
</dgm:dataModel>
</file>

<file path=ppt/diagrams/data15.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4BEC77D8-27A9-4C0D-85F5-5690F965BA9A}" type="presOf" srcId="{F70AE724-130D-481F-A1B6-8385025F52E6}" destId="{9DF07F8C-87D5-4718-9ED3-FDFB2B033B27}" srcOrd="0" destOrd="0" presId="urn:microsoft.com/office/officeart/2005/8/layout/vList2"/>
    <dgm:cxn modelId="{EEF8EFF1-D02F-4E15-95A0-AB0C1260A8E3}" type="presOf" srcId="{A6339B9E-4090-4978-A31E-CA4DC2D056B6}" destId="{39E631B0-FB00-44CD-A0CB-172E3C7E80C8}" srcOrd="0" destOrd="0" presId="urn:microsoft.com/office/officeart/2005/8/layout/vList2"/>
    <dgm:cxn modelId="{FBE13485-1018-419F-8B34-E27DC0468C5C}" type="presParOf" srcId="{9DF07F8C-87D5-4718-9ED3-FDFB2B033B27}" destId="{39E631B0-FB00-44CD-A0CB-172E3C7E80C8}" srcOrd="0" destOrd="0" presId="urn:microsoft.com/office/officeart/2005/8/layout/vList2"/>
  </dgm:cxnLst>
  <dgm:bg/>
  <dgm:whole/>
</dgm:dataModel>
</file>

<file path=ppt/diagrams/data16.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E49C2885-7735-4422-86A6-04B90BD342A5}" type="presOf" srcId="{A6339B9E-4090-4978-A31E-CA4DC2D056B6}" destId="{39E631B0-FB00-44CD-A0CB-172E3C7E80C8}" srcOrd="0" destOrd="0" presId="urn:microsoft.com/office/officeart/2005/8/layout/vList2"/>
    <dgm:cxn modelId="{B2C4D3DF-46F1-4876-A1DF-13825949D298}" type="presOf" srcId="{F70AE724-130D-481F-A1B6-8385025F52E6}" destId="{9DF07F8C-87D5-4718-9ED3-FDFB2B033B27}" srcOrd="0" destOrd="0" presId="urn:microsoft.com/office/officeart/2005/8/layout/vList2"/>
    <dgm:cxn modelId="{F69863C2-A5E5-4BD5-9C10-C059AB30BD8A}" type="presParOf" srcId="{9DF07F8C-87D5-4718-9ED3-FDFB2B033B27}" destId="{39E631B0-FB00-44CD-A0CB-172E3C7E80C8}" srcOrd="0"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5E2AF117-92E2-40A2-B4C5-786FABD64D15}"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zh-CN" altLang="en-US"/>
        </a:p>
      </dgm:t>
    </dgm:pt>
    <dgm:pt modelId="{23F1CD35-0821-451F-A10A-A72763A32C06}">
      <dgm:prSet custT="1"/>
      <dgm:spPr/>
      <dgm:t>
        <a:bodyPr/>
        <a:lstStyle/>
        <a:p>
          <a:pPr algn="ctr" rtl="0"/>
          <a:r>
            <a:rPr lang="zh-CN" altLang="en-US" sz="2000" b="1" dirty="0" smtClean="0">
              <a:solidFill>
                <a:srgbClr val="00B0F0"/>
              </a:solidFill>
            </a:rPr>
            <a:t>连衣裙</a:t>
          </a:r>
          <a:endParaRPr lang="zh-CN" altLang="en-US" sz="2000" b="1" dirty="0">
            <a:solidFill>
              <a:srgbClr val="00B0F0"/>
            </a:solidFill>
          </a:endParaRPr>
        </a:p>
      </dgm:t>
    </dgm:pt>
    <dgm:pt modelId="{7FEB493B-3D03-4C69-AC16-2EA0F736AADB}" type="parTrans" cxnId="{89BC2FEC-CAC7-496E-A05E-D116977E38AB}">
      <dgm:prSet/>
      <dgm:spPr/>
      <dgm:t>
        <a:bodyPr/>
        <a:lstStyle/>
        <a:p>
          <a:endParaRPr lang="zh-CN" altLang="en-US"/>
        </a:p>
      </dgm:t>
    </dgm:pt>
    <dgm:pt modelId="{E3815EF5-1B33-447B-BEA2-695E31CE1B2C}" type="sibTrans" cxnId="{89BC2FEC-CAC7-496E-A05E-D116977E38AB}">
      <dgm:prSet/>
      <dgm:spPr/>
      <dgm:t>
        <a:bodyPr/>
        <a:lstStyle/>
        <a:p>
          <a:endParaRPr lang="zh-CN" altLang="en-US"/>
        </a:p>
      </dgm:t>
    </dgm:pt>
    <dgm:pt modelId="{A065BF87-2177-4E89-948C-6552C7189ADF}" type="pres">
      <dgm:prSet presAssocID="{5E2AF117-92E2-40A2-B4C5-786FABD64D15}" presName="linear" presStyleCnt="0">
        <dgm:presLayoutVars>
          <dgm:animLvl val="lvl"/>
          <dgm:resizeHandles val="exact"/>
        </dgm:presLayoutVars>
      </dgm:prSet>
      <dgm:spPr/>
      <dgm:t>
        <a:bodyPr/>
        <a:lstStyle/>
        <a:p>
          <a:endParaRPr lang="zh-CN" altLang="en-US"/>
        </a:p>
      </dgm:t>
    </dgm:pt>
    <dgm:pt modelId="{7E28CD26-DF55-410F-B121-243919D486B8}" type="pres">
      <dgm:prSet presAssocID="{23F1CD35-0821-451F-A10A-A72763A32C06}" presName="parentText" presStyleLbl="node1" presStyleIdx="0" presStyleCnt="1">
        <dgm:presLayoutVars>
          <dgm:chMax val="0"/>
          <dgm:bulletEnabled val="1"/>
        </dgm:presLayoutVars>
      </dgm:prSet>
      <dgm:spPr/>
      <dgm:t>
        <a:bodyPr/>
        <a:lstStyle/>
        <a:p>
          <a:endParaRPr lang="zh-CN" altLang="en-US"/>
        </a:p>
      </dgm:t>
    </dgm:pt>
  </dgm:ptLst>
  <dgm:cxnLst>
    <dgm:cxn modelId="{B9097DAD-8E31-434D-9F16-717C977017F7}" type="presOf" srcId="{5E2AF117-92E2-40A2-B4C5-786FABD64D15}" destId="{A065BF87-2177-4E89-948C-6552C7189ADF}" srcOrd="0" destOrd="0" presId="urn:microsoft.com/office/officeart/2005/8/layout/vList2"/>
    <dgm:cxn modelId="{16840C97-0218-4AF5-821C-F3DC95DE1CB0}" type="presOf" srcId="{23F1CD35-0821-451F-A10A-A72763A32C06}" destId="{7E28CD26-DF55-410F-B121-243919D486B8}" srcOrd="0" destOrd="0" presId="urn:microsoft.com/office/officeart/2005/8/layout/vList2"/>
    <dgm:cxn modelId="{89BC2FEC-CAC7-496E-A05E-D116977E38AB}" srcId="{5E2AF117-92E2-40A2-B4C5-786FABD64D15}" destId="{23F1CD35-0821-451F-A10A-A72763A32C06}" srcOrd="0" destOrd="0" parTransId="{7FEB493B-3D03-4C69-AC16-2EA0F736AADB}" sibTransId="{E3815EF5-1B33-447B-BEA2-695E31CE1B2C}"/>
    <dgm:cxn modelId="{3C7DA8C7-BAF7-4B59-95A1-8CD8E8577588}" type="presParOf" srcId="{A065BF87-2177-4E89-948C-6552C7189ADF}" destId="{7E28CD26-DF55-410F-B121-243919D486B8}" srcOrd="0" destOrd="0" presId="urn:microsoft.com/office/officeart/2005/8/layout/vList2"/>
  </dgm:cxnLst>
  <dgm:bg/>
  <dgm:whole/>
</dgm:dataModel>
</file>

<file path=ppt/diagrams/data3.xml><?xml version="1.0" encoding="utf-8"?>
<dgm:dataModel xmlns:dgm="http://schemas.openxmlformats.org/drawingml/2006/diagram" xmlns:a="http://schemas.openxmlformats.org/drawingml/2006/main">
  <dgm:ptLst>
    <dgm:pt modelId="{5E2AF117-92E2-40A2-B4C5-786FABD64D15}"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zh-CN" altLang="en-US"/>
        </a:p>
      </dgm:t>
    </dgm:pt>
    <dgm:pt modelId="{23F1CD35-0821-451F-A10A-A72763A32C06}">
      <dgm:prSet custT="1"/>
      <dgm:spPr/>
      <dgm:t>
        <a:bodyPr/>
        <a:lstStyle/>
        <a:p>
          <a:pPr algn="ctr" rtl="0"/>
          <a:r>
            <a:rPr lang="zh-CN" altLang="en-US" sz="2000" b="1" dirty="0" smtClean="0">
              <a:solidFill>
                <a:srgbClr val="00B0F0"/>
              </a:solidFill>
            </a:rPr>
            <a:t>小鸽子</a:t>
          </a:r>
          <a:endParaRPr lang="zh-CN" altLang="en-US" sz="2000" b="1" dirty="0">
            <a:solidFill>
              <a:srgbClr val="00B0F0"/>
            </a:solidFill>
          </a:endParaRPr>
        </a:p>
      </dgm:t>
    </dgm:pt>
    <dgm:pt modelId="{7FEB493B-3D03-4C69-AC16-2EA0F736AADB}" type="parTrans" cxnId="{89BC2FEC-CAC7-496E-A05E-D116977E38AB}">
      <dgm:prSet/>
      <dgm:spPr/>
      <dgm:t>
        <a:bodyPr/>
        <a:lstStyle/>
        <a:p>
          <a:endParaRPr lang="zh-CN" altLang="en-US"/>
        </a:p>
      </dgm:t>
    </dgm:pt>
    <dgm:pt modelId="{E3815EF5-1B33-447B-BEA2-695E31CE1B2C}" type="sibTrans" cxnId="{89BC2FEC-CAC7-496E-A05E-D116977E38AB}">
      <dgm:prSet/>
      <dgm:spPr/>
      <dgm:t>
        <a:bodyPr/>
        <a:lstStyle/>
        <a:p>
          <a:endParaRPr lang="zh-CN" altLang="en-US"/>
        </a:p>
      </dgm:t>
    </dgm:pt>
    <dgm:pt modelId="{A065BF87-2177-4E89-948C-6552C7189ADF}" type="pres">
      <dgm:prSet presAssocID="{5E2AF117-92E2-40A2-B4C5-786FABD64D15}" presName="linear" presStyleCnt="0">
        <dgm:presLayoutVars>
          <dgm:animLvl val="lvl"/>
          <dgm:resizeHandles val="exact"/>
        </dgm:presLayoutVars>
      </dgm:prSet>
      <dgm:spPr/>
      <dgm:t>
        <a:bodyPr/>
        <a:lstStyle/>
        <a:p>
          <a:endParaRPr lang="zh-CN" altLang="en-US"/>
        </a:p>
      </dgm:t>
    </dgm:pt>
    <dgm:pt modelId="{7E28CD26-DF55-410F-B121-243919D486B8}" type="pres">
      <dgm:prSet presAssocID="{23F1CD35-0821-451F-A10A-A72763A32C06}" presName="parentText" presStyleLbl="node1" presStyleIdx="0" presStyleCnt="1" custLinFactY="-100000" custLinFactNeighborX="14900" custLinFactNeighborY="-195421">
        <dgm:presLayoutVars>
          <dgm:chMax val="0"/>
          <dgm:bulletEnabled val="1"/>
        </dgm:presLayoutVars>
      </dgm:prSet>
      <dgm:spPr/>
      <dgm:t>
        <a:bodyPr/>
        <a:lstStyle/>
        <a:p>
          <a:endParaRPr lang="zh-CN" altLang="en-US"/>
        </a:p>
      </dgm:t>
    </dgm:pt>
  </dgm:ptLst>
  <dgm:cxnLst>
    <dgm:cxn modelId="{0BB95A42-4F44-46CA-8379-1C003E7F3495}" type="presOf" srcId="{23F1CD35-0821-451F-A10A-A72763A32C06}" destId="{7E28CD26-DF55-410F-B121-243919D486B8}" srcOrd="0" destOrd="0" presId="urn:microsoft.com/office/officeart/2005/8/layout/vList2"/>
    <dgm:cxn modelId="{89BC2FEC-CAC7-496E-A05E-D116977E38AB}" srcId="{5E2AF117-92E2-40A2-B4C5-786FABD64D15}" destId="{23F1CD35-0821-451F-A10A-A72763A32C06}" srcOrd="0" destOrd="0" parTransId="{7FEB493B-3D03-4C69-AC16-2EA0F736AADB}" sibTransId="{E3815EF5-1B33-447B-BEA2-695E31CE1B2C}"/>
    <dgm:cxn modelId="{9B51886F-84F3-43B1-860F-CDACA9A0BDB2}" type="presOf" srcId="{5E2AF117-92E2-40A2-B4C5-786FABD64D15}" destId="{A065BF87-2177-4E89-948C-6552C7189ADF}" srcOrd="0" destOrd="0" presId="urn:microsoft.com/office/officeart/2005/8/layout/vList2"/>
    <dgm:cxn modelId="{EC4428C7-8313-4372-8417-5692AFE422CB}" type="presParOf" srcId="{A065BF87-2177-4E89-948C-6552C7189ADF}" destId="{7E28CD26-DF55-410F-B121-243919D486B8}" srcOrd="0"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5E2AF117-92E2-40A2-B4C5-786FABD64D15}"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zh-CN" altLang="en-US"/>
        </a:p>
      </dgm:t>
    </dgm:pt>
    <dgm:pt modelId="{23F1CD35-0821-451F-A10A-A72763A32C06}">
      <dgm:prSet custT="1"/>
      <dgm:spPr/>
      <dgm:t>
        <a:bodyPr/>
        <a:lstStyle/>
        <a:p>
          <a:pPr algn="ctr" rtl="0"/>
          <a:r>
            <a:rPr lang="zh-CN" altLang="en-US" sz="2000" b="1" dirty="0" smtClean="0">
              <a:solidFill>
                <a:srgbClr val="00B0F0"/>
              </a:solidFill>
            </a:rPr>
            <a:t>小狗</a:t>
          </a:r>
          <a:endParaRPr lang="zh-CN" altLang="en-US" sz="2000" b="1" dirty="0">
            <a:solidFill>
              <a:srgbClr val="00B0F0"/>
            </a:solidFill>
          </a:endParaRPr>
        </a:p>
      </dgm:t>
    </dgm:pt>
    <dgm:pt modelId="{7FEB493B-3D03-4C69-AC16-2EA0F736AADB}" type="parTrans" cxnId="{89BC2FEC-CAC7-496E-A05E-D116977E38AB}">
      <dgm:prSet/>
      <dgm:spPr/>
      <dgm:t>
        <a:bodyPr/>
        <a:lstStyle/>
        <a:p>
          <a:endParaRPr lang="zh-CN" altLang="en-US"/>
        </a:p>
      </dgm:t>
    </dgm:pt>
    <dgm:pt modelId="{E3815EF5-1B33-447B-BEA2-695E31CE1B2C}" type="sibTrans" cxnId="{89BC2FEC-CAC7-496E-A05E-D116977E38AB}">
      <dgm:prSet/>
      <dgm:spPr/>
      <dgm:t>
        <a:bodyPr/>
        <a:lstStyle/>
        <a:p>
          <a:endParaRPr lang="zh-CN" altLang="en-US"/>
        </a:p>
      </dgm:t>
    </dgm:pt>
    <dgm:pt modelId="{A065BF87-2177-4E89-948C-6552C7189ADF}" type="pres">
      <dgm:prSet presAssocID="{5E2AF117-92E2-40A2-B4C5-786FABD64D15}" presName="linear" presStyleCnt="0">
        <dgm:presLayoutVars>
          <dgm:animLvl val="lvl"/>
          <dgm:resizeHandles val="exact"/>
        </dgm:presLayoutVars>
      </dgm:prSet>
      <dgm:spPr/>
      <dgm:t>
        <a:bodyPr/>
        <a:lstStyle/>
        <a:p>
          <a:endParaRPr lang="zh-CN" altLang="en-US"/>
        </a:p>
      </dgm:t>
    </dgm:pt>
    <dgm:pt modelId="{7E28CD26-DF55-410F-B121-243919D486B8}" type="pres">
      <dgm:prSet presAssocID="{23F1CD35-0821-451F-A10A-A72763A32C06}" presName="parentText" presStyleLbl="node1" presStyleIdx="0" presStyleCnt="1" custLinFactY="-100000" custLinFactNeighborX="14900" custLinFactNeighborY="-195421">
        <dgm:presLayoutVars>
          <dgm:chMax val="0"/>
          <dgm:bulletEnabled val="1"/>
        </dgm:presLayoutVars>
      </dgm:prSet>
      <dgm:spPr/>
      <dgm:t>
        <a:bodyPr/>
        <a:lstStyle/>
        <a:p>
          <a:endParaRPr lang="zh-CN" altLang="en-US"/>
        </a:p>
      </dgm:t>
    </dgm:pt>
  </dgm:ptLst>
  <dgm:cxnLst>
    <dgm:cxn modelId="{AFD180B0-40CB-429C-A40F-B459FDA60F5E}" type="presOf" srcId="{5E2AF117-92E2-40A2-B4C5-786FABD64D15}" destId="{A065BF87-2177-4E89-948C-6552C7189ADF}" srcOrd="0" destOrd="0" presId="urn:microsoft.com/office/officeart/2005/8/layout/vList2"/>
    <dgm:cxn modelId="{3CB10211-31A4-408C-BD5C-E7FA64BCC00A}" type="presOf" srcId="{23F1CD35-0821-451F-A10A-A72763A32C06}" destId="{7E28CD26-DF55-410F-B121-243919D486B8}" srcOrd="0" destOrd="0" presId="urn:microsoft.com/office/officeart/2005/8/layout/vList2"/>
    <dgm:cxn modelId="{89BC2FEC-CAC7-496E-A05E-D116977E38AB}" srcId="{5E2AF117-92E2-40A2-B4C5-786FABD64D15}" destId="{23F1CD35-0821-451F-A10A-A72763A32C06}" srcOrd="0" destOrd="0" parTransId="{7FEB493B-3D03-4C69-AC16-2EA0F736AADB}" sibTransId="{E3815EF5-1B33-447B-BEA2-695E31CE1B2C}"/>
    <dgm:cxn modelId="{8AC415E2-5938-4297-9B49-92E392E5D671}" type="presParOf" srcId="{A065BF87-2177-4E89-948C-6552C7189ADF}" destId="{7E28CD26-DF55-410F-B121-243919D486B8}" srcOrd="0" destOrd="0" presId="urn:microsoft.com/office/officeart/2005/8/layout/vList2"/>
  </dgm:cxnLst>
  <dgm:bg/>
  <dgm:whole/>
</dgm:dataModel>
</file>

<file path=ppt/diagrams/data5.xml><?xml version="1.0" encoding="utf-8"?>
<dgm:dataModel xmlns:dgm="http://schemas.openxmlformats.org/drawingml/2006/diagram" xmlns:a="http://schemas.openxmlformats.org/drawingml/2006/main">
  <dgm:ptLst>
    <dgm:pt modelId="{5E2AF117-92E2-40A2-B4C5-786FABD64D15}"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zh-CN" altLang="en-US"/>
        </a:p>
      </dgm:t>
    </dgm:pt>
    <dgm:pt modelId="{23F1CD35-0821-451F-A10A-A72763A32C06}">
      <dgm:prSet custT="1"/>
      <dgm:spPr/>
      <dgm:t>
        <a:bodyPr/>
        <a:lstStyle/>
        <a:p>
          <a:pPr algn="ctr" rtl="0"/>
          <a:r>
            <a:rPr lang="zh-CN" altLang="en-US" sz="2000" b="1" dirty="0" smtClean="0">
              <a:solidFill>
                <a:srgbClr val="00B0F0"/>
              </a:solidFill>
            </a:rPr>
            <a:t>太阳</a:t>
          </a:r>
          <a:endParaRPr lang="zh-CN" altLang="en-US" sz="2000" b="1" dirty="0">
            <a:solidFill>
              <a:srgbClr val="00B0F0"/>
            </a:solidFill>
          </a:endParaRPr>
        </a:p>
      </dgm:t>
    </dgm:pt>
    <dgm:pt modelId="{7FEB493B-3D03-4C69-AC16-2EA0F736AADB}" type="parTrans" cxnId="{89BC2FEC-CAC7-496E-A05E-D116977E38AB}">
      <dgm:prSet/>
      <dgm:spPr/>
      <dgm:t>
        <a:bodyPr/>
        <a:lstStyle/>
        <a:p>
          <a:endParaRPr lang="zh-CN" altLang="en-US"/>
        </a:p>
      </dgm:t>
    </dgm:pt>
    <dgm:pt modelId="{E3815EF5-1B33-447B-BEA2-695E31CE1B2C}" type="sibTrans" cxnId="{89BC2FEC-CAC7-496E-A05E-D116977E38AB}">
      <dgm:prSet/>
      <dgm:spPr/>
      <dgm:t>
        <a:bodyPr/>
        <a:lstStyle/>
        <a:p>
          <a:endParaRPr lang="zh-CN" altLang="en-US"/>
        </a:p>
      </dgm:t>
    </dgm:pt>
    <dgm:pt modelId="{A065BF87-2177-4E89-948C-6552C7189ADF}" type="pres">
      <dgm:prSet presAssocID="{5E2AF117-92E2-40A2-B4C5-786FABD64D15}" presName="linear" presStyleCnt="0">
        <dgm:presLayoutVars>
          <dgm:animLvl val="lvl"/>
          <dgm:resizeHandles val="exact"/>
        </dgm:presLayoutVars>
      </dgm:prSet>
      <dgm:spPr/>
      <dgm:t>
        <a:bodyPr/>
        <a:lstStyle/>
        <a:p>
          <a:endParaRPr lang="zh-CN" altLang="en-US"/>
        </a:p>
      </dgm:t>
    </dgm:pt>
    <dgm:pt modelId="{7E28CD26-DF55-410F-B121-243919D486B8}" type="pres">
      <dgm:prSet presAssocID="{23F1CD35-0821-451F-A10A-A72763A32C06}" presName="parentText" presStyleLbl="node1" presStyleIdx="0" presStyleCnt="1" custLinFactY="44740" custLinFactNeighborY="100000">
        <dgm:presLayoutVars>
          <dgm:chMax val="0"/>
          <dgm:bulletEnabled val="1"/>
        </dgm:presLayoutVars>
      </dgm:prSet>
      <dgm:spPr/>
      <dgm:t>
        <a:bodyPr/>
        <a:lstStyle/>
        <a:p>
          <a:endParaRPr lang="zh-CN" altLang="en-US"/>
        </a:p>
      </dgm:t>
    </dgm:pt>
  </dgm:ptLst>
  <dgm:cxnLst>
    <dgm:cxn modelId="{00E67941-813E-4FF0-94ED-1B7C7FF608CE}" type="presOf" srcId="{5E2AF117-92E2-40A2-B4C5-786FABD64D15}" destId="{A065BF87-2177-4E89-948C-6552C7189ADF}" srcOrd="0" destOrd="0" presId="urn:microsoft.com/office/officeart/2005/8/layout/vList2"/>
    <dgm:cxn modelId="{89BC2FEC-CAC7-496E-A05E-D116977E38AB}" srcId="{5E2AF117-92E2-40A2-B4C5-786FABD64D15}" destId="{23F1CD35-0821-451F-A10A-A72763A32C06}" srcOrd="0" destOrd="0" parTransId="{7FEB493B-3D03-4C69-AC16-2EA0F736AADB}" sibTransId="{E3815EF5-1B33-447B-BEA2-695E31CE1B2C}"/>
    <dgm:cxn modelId="{9A9919AE-784D-419B-9F8A-BC14361C5710}" type="presOf" srcId="{23F1CD35-0821-451F-A10A-A72763A32C06}" destId="{7E28CD26-DF55-410F-B121-243919D486B8}" srcOrd="0" destOrd="0" presId="urn:microsoft.com/office/officeart/2005/8/layout/vList2"/>
    <dgm:cxn modelId="{3BF1EA4E-D344-4A9B-A3C4-6AC8B424CEB9}" type="presParOf" srcId="{A065BF87-2177-4E89-948C-6552C7189ADF}" destId="{7E28CD26-DF55-410F-B121-243919D486B8}" srcOrd="0"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5E2AF117-92E2-40A2-B4C5-786FABD64D15}"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zh-CN" altLang="en-US"/>
        </a:p>
      </dgm:t>
    </dgm:pt>
    <dgm:pt modelId="{23F1CD35-0821-451F-A10A-A72763A32C06}">
      <dgm:prSet custT="1"/>
      <dgm:spPr/>
      <dgm:t>
        <a:bodyPr/>
        <a:lstStyle/>
        <a:p>
          <a:pPr algn="ctr" rtl="0"/>
          <a:r>
            <a:rPr lang="zh-CN" altLang="en-US" sz="2000" b="1" dirty="0" smtClean="0">
              <a:solidFill>
                <a:srgbClr val="00B0F0"/>
              </a:solidFill>
            </a:rPr>
            <a:t>蝴蝶</a:t>
          </a:r>
          <a:endParaRPr lang="zh-CN" altLang="en-US" sz="2000" b="1" dirty="0">
            <a:solidFill>
              <a:srgbClr val="00B0F0"/>
            </a:solidFill>
          </a:endParaRPr>
        </a:p>
      </dgm:t>
    </dgm:pt>
    <dgm:pt modelId="{7FEB493B-3D03-4C69-AC16-2EA0F736AADB}" type="parTrans" cxnId="{89BC2FEC-CAC7-496E-A05E-D116977E38AB}">
      <dgm:prSet/>
      <dgm:spPr/>
      <dgm:t>
        <a:bodyPr/>
        <a:lstStyle/>
        <a:p>
          <a:endParaRPr lang="zh-CN" altLang="en-US"/>
        </a:p>
      </dgm:t>
    </dgm:pt>
    <dgm:pt modelId="{E3815EF5-1B33-447B-BEA2-695E31CE1B2C}" type="sibTrans" cxnId="{89BC2FEC-CAC7-496E-A05E-D116977E38AB}">
      <dgm:prSet/>
      <dgm:spPr/>
      <dgm:t>
        <a:bodyPr/>
        <a:lstStyle/>
        <a:p>
          <a:endParaRPr lang="zh-CN" altLang="en-US"/>
        </a:p>
      </dgm:t>
    </dgm:pt>
    <dgm:pt modelId="{A065BF87-2177-4E89-948C-6552C7189ADF}" type="pres">
      <dgm:prSet presAssocID="{5E2AF117-92E2-40A2-B4C5-786FABD64D15}" presName="linear" presStyleCnt="0">
        <dgm:presLayoutVars>
          <dgm:animLvl val="lvl"/>
          <dgm:resizeHandles val="exact"/>
        </dgm:presLayoutVars>
      </dgm:prSet>
      <dgm:spPr/>
      <dgm:t>
        <a:bodyPr/>
        <a:lstStyle/>
        <a:p>
          <a:endParaRPr lang="zh-CN" altLang="en-US"/>
        </a:p>
      </dgm:t>
    </dgm:pt>
    <dgm:pt modelId="{7E28CD26-DF55-410F-B121-243919D486B8}" type="pres">
      <dgm:prSet presAssocID="{23F1CD35-0821-451F-A10A-A72763A32C06}" presName="parentText" presStyleLbl="node1" presStyleIdx="0" presStyleCnt="1" custLinFactY="-100000" custLinFactNeighborX="14900" custLinFactNeighborY="-195421">
        <dgm:presLayoutVars>
          <dgm:chMax val="0"/>
          <dgm:bulletEnabled val="1"/>
        </dgm:presLayoutVars>
      </dgm:prSet>
      <dgm:spPr/>
      <dgm:t>
        <a:bodyPr/>
        <a:lstStyle/>
        <a:p>
          <a:endParaRPr lang="zh-CN" altLang="en-US"/>
        </a:p>
      </dgm:t>
    </dgm:pt>
  </dgm:ptLst>
  <dgm:cxnLst>
    <dgm:cxn modelId="{2CAEDB47-3F54-4508-B87C-0BC5711D51C5}" type="presOf" srcId="{23F1CD35-0821-451F-A10A-A72763A32C06}" destId="{7E28CD26-DF55-410F-B121-243919D486B8}" srcOrd="0" destOrd="0" presId="urn:microsoft.com/office/officeart/2005/8/layout/vList2"/>
    <dgm:cxn modelId="{9037B09E-AD0B-4CC7-92EF-E02E4E411CC9}" type="presOf" srcId="{5E2AF117-92E2-40A2-B4C5-786FABD64D15}" destId="{A065BF87-2177-4E89-948C-6552C7189ADF}" srcOrd="0" destOrd="0" presId="urn:microsoft.com/office/officeart/2005/8/layout/vList2"/>
    <dgm:cxn modelId="{89BC2FEC-CAC7-496E-A05E-D116977E38AB}" srcId="{5E2AF117-92E2-40A2-B4C5-786FABD64D15}" destId="{23F1CD35-0821-451F-A10A-A72763A32C06}" srcOrd="0" destOrd="0" parTransId="{7FEB493B-3D03-4C69-AC16-2EA0F736AADB}" sibTransId="{E3815EF5-1B33-447B-BEA2-695E31CE1B2C}"/>
    <dgm:cxn modelId="{E9197E04-7032-4819-9E63-9BCB7D030FEF}" type="presParOf" srcId="{A065BF87-2177-4E89-948C-6552C7189ADF}" destId="{7E28CD26-DF55-410F-B121-243919D486B8}" srcOrd="0" destOrd="0" presId="urn:microsoft.com/office/officeart/2005/8/layout/vList2"/>
  </dgm:cxnLst>
  <dgm:bg/>
  <dgm:whole/>
</dgm:dataModel>
</file>

<file path=ppt/diagrams/data7.xml><?xml version="1.0" encoding="utf-8"?>
<dgm:dataModel xmlns:dgm="http://schemas.openxmlformats.org/drawingml/2006/diagram" xmlns:a="http://schemas.openxmlformats.org/drawingml/2006/main">
  <dgm:ptLst>
    <dgm:pt modelId="{5E2AF117-92E2-40A2-B4C5-786FABD64D15}"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zh-CN" altLang="en-US"/>
        </a:p>
      </dgm:t>
    </dgm:pt>
    <dgm:pt modelId="{23F1CD35-0821-451F-A10A-A72763A32C06}">
      <dgm:prSet custT="1"/>
      <dgm:spPr/>
      <dgm:t>
        <a:bodyPr/>
        <a:lstStyle/>
        <a:p>
          <a:pPr algn="ctr" rtl="0"/>
          <a:r>
            <a:rPr lang="zh-CN" altLang="en-US" sz="2000" b="1" dirty="0" smtClean="0">
              <a:solidFill>
                <a:srgbClr val="00B0F0"/>
              </a:solidFill>
            </a:rPr>
            <a:t>小鱼三角插造型</a:t>
          </a:r>
          <a:endParaRPr lang="zh-CN" altLang="en-US" sz="2000" b="1" dirty="0">
            <a:solidFill>
              <a:srgbClr val="00B0F0"/>
            </a:solidFill>
          </a:endParaRPr>
        </a:p>
      </dgm:t>
    </dgm:pt>
    <dgm:pt modelId="{7FEB493B-3D03-4C69-AC16-2EA0F736AADB}" type="parTrans" cxnId="{89BC2FEC-CAC7-496E-A05E-D116977E38AB}">
      <dgm:prSet/>
      <dgm:spPr/>
      <dgm:t>
        <a:bodyPr/>
        <a:lstStyle/>
        <a:p>
          <a:endParaRPr lang="zh-CN" altLang="en-US"/>
        </a:p>
      </dgm:t>
    </dgm:pt>
    <dgm:pt modelId="{E3815EF5-1B33-447B-BEA2-695E31CE1B2C}" type="sibTrans" cxnId="{89BC2FEC-CAC7-496E-A05E-D116977E38AB}">
      <dgm:prSet/>
      <dgm:spPr/>
      <dgm:t>
        <a:bodyPr/>
        <a:lstStyle/>
        <a:p>
          <a:endParaRPr lang="zh-CN" altLang="en-US"/>
        </a:p>
      </dgm:t>
    </dgm:pt>
    <dgm:pt modelId="{A065BF87-2177-4E89-948C-6552C7189ADF}" type="pres">
      <dgm:prSet presAssocID="{5E2AF117-92E2-40A2-B4C5-786FABD64D15}" presName="linear" presStyleCnt="0">
        <dgm:presLayoutVars>
          <dgm:animLvl val="lvl"/>
          <dgm:resizeHandles val="exact"/>
        </dgm:presLayoutVars>
      </dgm:prSet>
      <dgm:spPr/>
      <dgm:t>
        <a:bodyPr/>
        <a:lstStyle/>
        <a:p>
          <a:endParaRPr lang="zh-CN" altLang="en-US"/>
        </a:p>
      </dgm:t>
    </dgm:pt>
    <dgm:pt modelId="{7E28CD26-DF55-410F-B121-243919D486B8}" type="pres">
      <dgm:prSet presAssocID="{23F1CD35-0821-451F-A10A-A72763A32C06}" presName="parentText" presStyleLbl="node1" presStyleIdx="0" presStyleCnt="1" custLinFactY="44740" custLinFactNeighborY="100000">
        <dgm:presLayoutVars>
          <dgm:chMax val="0"/>
          <dgm:bulletEnabled val="1"/>
        </dgm:presLayoutVars>
      </dgm:prSet>
      <dgm:spPr/>
      <dgm:t>
        <a:bodyPr/>
        <a:lstStyle/>
        <a:p>
          <a:endParaRPr lang="zh-CN" altLang="en-US"/>
        </a:p>
      </dgm:t>
    </dgm:pt>
  </dgm:ptLst>
  <dgm:cxnLst>
    <dgm:cxn modelId="{EDDC5F24-2749-49C4-AC41-33863CF3A026}" type="presOf" srcId="{23F1CD35-0821-451F-A10A-A72763A32C06}" destId="{7E28CD26-DF55-410F-B121-243919D486B8}" srcOrd="0" destOrd="0" presId="urn:microsoft.com/office/officeart/2005/8/layout/vList2"/>
    <dgm:cxn modelId="{35CBA14F-D9CF-4534-BE06-2257339C4188}" type="presOf" srcId="{5E2AF117-92E2-40A2-B4C5-786FABD64D15}" destId="{A065BF87-2177-4E89-948C-6552C7189ADF}" srcOrd="0" destOrd="0" presId="urn:microsoft.com/office/officeart/2005/8/layout/vList2"/>
    <dgm:cxn modelId="{89BC2FEC-CAC7-496E-A05E-D116977E38AB}" srcId="{5E2AF117-92E2-40A2-B4C5-786FABD64D15}" destId="{23F1CD35-0821-451F-A10A-A72763A32C06}" srcOrd="0" destOrd="0" parTransId="{7FEB493B-3D03-4C69-AC16-2EA0F736AADB}" sibTransId="{E3815EF5-1B33-447B-BEA2-695E31CE1B2C}"/>
    <dgm:cxn modelId="{EF68BFFE-74FB-4423-AABA-780C54DB55ED}" type="presParOf" srcId="{A065BF87-2177-4E89-948C-6552C7189ADF}" destId="{7E28CD26-DF55-410F-B121-243919D486B8}" srcOrd="0" destOrd="0" presId="urn:microsoft.com/office/officeart/2005/8/layout/vList2"/>
  </dgm:cxnLst>
  <dgm:bg/>
  <dgm:whole/>
</dgm:dataModel>
</file>

<file path=ppt/diagrams/data8.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926849F8-BDE7-4F16-8F0E-B1A51F06C574}" type="presOf" srcId="{F70AE724-130D-481F-A1B6-8385025F52E6}" destId="{9DF07F8C-87D5-4718-9ED3-FDFB2B033B27}" srcOrd="0" destOrd="0" presId="urn:microsoft.com/office/officeart/2005/8/layout/vList2"/>
    <dgm:cxn modelId="{43717298-3F7B-42A6-A609-E8EC88612BA0}" type="presOf" srcId="{A6339B9E-4090-4978-A31E-CA4DC2D056B6}" destId="{39E631B0-FB00-44CD-A0CB-172E3C7E80C8}" srcOrd="0" destOrd="0" presId="urn:microsoft.com/office/officeart/2005/8/layout/vList2"/>
    <dgm:cxn modelId="{B1F69068-9854-4E9D-B695-849EC6E62B37}" type="presParOf" srcId="{9DF07F8C-87D5-4718-9ED3-FDFB2B033B27}" destId="{39E631B0-FB00-44CD-A0CB-172E3C7E80C8}" srcOrd="0"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F70AE724-130D-481F-A1B6-8385025F52E6}"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zh-CN" altLang="en-US"/>
        </a:p>
      </dgm:t>
    </dgm:pt>
    <dgm:pt modelId="{A6339B9E-4090-4978-A31E-CA4DC2D056B6}">
      <dgm:prSet custT="1"/>
      <dgm:spPr/>
      <dgm:t>
        <a:bodyPr/>
        <a:lstStyle/>
        <a:p>
          <a:pPr algn="ctr" rtl="0"/>
          <a:r>
            <a:rPr lang="zh-CN" altLang="en-US" sz="2800" dirty="0" smtClean="0">
              <a:latin typeface="方正粗倩简体" pitchFamily="65" charset="-122"/>
              <a:ea typeface="方正粗倩简体" pitchFamily="65" charset="-122"/>
            </a:rPr>
            <a:t>课后实践</a:t>
          </a:r>
          <a:endParaRPr lang="zh-CN" altLang="en-US" sz="2800" dirty="0">
            <a:latin typeface="方正粗倩简体" pitchFamily="65" charset="-122"/>
            <a:ea typeface="方正粗倩简体" pitchFamily="65" charset="-122"/>
          </a:endParaRPr>
        </a:p>
      </dgm:t>
    </dgm:pt>
    <dgm:pt modelId="{5E59F512-D9D8-4553-83F0-F35BABC87D64}" type="parTrans" cxnId="{52F6539E-3E67-4533-B306-7197ED750CDF}">
      <dgm:prSet/>
      <dgm:spPr/>
      <dgm:t>
        <a:bodyPr/>
        <a:lstStyle/>
        <a:p>
          <a:endParaRPr lang="zh-CN" altLang="en-US"/>
        </a:p>
      </dgm:t>
    </dgm:pt>
    <dgm:pt modelId="{1FB3DFAE-F26A-4214-BF6C-1780FA901C34}" type="sibTrans" cxnId="{52F6539E-3E67-4533-B306-7197ED750CDF}">
      <dgm:prSet/>
      <dgm:spPr/>
      <dgm:t>
        <a:bodyPr/>
        <a:lstStyle/>
        <a:p>
          <a:endParaRPr lang="zh-CN" altLang="en-US"/>
        </a:p>
      </dgm:t>
    </dgm:pt>
    <dgm:pt modelId="{9DF07F8C-87D5-4718-9ED3-FDFB2B033B27}" type="pres">
      <dgm:prSet presAssocID="{F70AE724-130D-481F-A1B6-8385025F52E6}" presName="linear" presStyleCnt="0">
        <dgm:presLayoutVars>
          <dgm:animLvl val="lvl"/>
          <dgm:resizeHandles val="exact"/>
        </dgm:presLayoutVars>
      </dgm:prSet>
      <dgm:spPr/>
      <dgm:t>
        <a:bodyPr/>
        <a:lstStyle/>
        <a:p>
          <a:endParaRPr lang="zh-CN" altLang="en-US"/>
        </a:p>
      </dgm:t>
    </dgm:pt>
    <dgm:pt modelId="{39E631B0-FB00-44CD-A0CB-172E3C7E80C8}" type="pres">
      <dgm:prSet presAssocID="{A6339B9E-4090-4978-A31E-CA4DC2D056B6}" presName="parentText" presStyleLbl="node1" presStyleIdx="0" presStyleCnt="1">
        <dgm:presLayoutVars>
          <dgm:chMax val="0"/>
          <dgm:bulletEnabled val="1"/>
        </dgm:presLayoutVars>
      </dgm:prSet>
      <dgm:spPr/>
      <dgm:t>
        <a:bodyPr/>
        <a:lstStyle/>
        <a:p>
          <a:endParaRPr lang="zh-CN" altLang="en-US"/>
        </a:p>
      </dgm:t>
    </dgm:pt>
  </dgm:ptLst>
  <dgm:cxnLst>
    <dgm:cxn modelId="{52F6539E-3E67-4533-B306-7197ED750CDF}" srcId="{F70AE724-130D-481F-A1B6-8385025F52E6}" destId="{A6339B9E-4090-4978-A31E-CA4DC2D056B6}" srcOrd="0" destOrd="0" parTransId="{5E59F512-D9D8-4553-83F0-F35BABC87D64}" sibTransId="{1FB3DFAE-F26A-4214-BF6C-1780FA901C34}"/>
    <dgm:cxn modelId="{D2B595B0-03C6-4C56-BF6A-623E6DD339FA}" type="presOf" srcId="{F70AE724-130D-481F-A1B6-8385025F52E6}" destId="{9DF07F8C-87D5-4718-9ED3-FDFB2B033B27}" srcOrd="0" destOrd="0" presId="urn:microsoft.com/office/officeart/2005/8/layout/vList2"/>
    <dgm:cxn modelId="{A772C6AD-3850-4779-AABC-CCD3A6D7AA7F}" type="presOf" srcId="{A6339B9E-4090-4978-A31E-CA4DC2D056B6}" destId="{39E631B0-FB00-44CD-A0CB-172E3C7E80C8}" srcOrd="0" destOrd="0" presId="urn:microsoft.com/office/officeart/2005/8/layout/vList2"/>
    <dgm:cxn modelId="{855325F7-EE06-46FA-B588-BEC1902EB73F}" type="presParOf" srcId="{9DF07F8C-87D5-4718-9ED3-FDFB2B033B27}" destId="{39E631B0-FB00-44CD-A0CB-172E3C7E80C8}" srcOrd="0"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黑体" pitchFamily="2"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黑体" pitchFamily="2" charset="-122"/>
              </a:defRPr>
            </a:lvl1pPr>
          </a:lstStyle>
          <a:p>
            <a:fld id="{25E324E3-D53D-4AED-BD8B-5F078FA9BF71}" type="datetimeFigureOut">
              <a:rPr lang="zh-CN" altLang="en-US" smtClean="0"/>
              <a:pPr/>
              <a:t>2018-6-13</a:t>
            </a:fld>
            <a:endParaRPr lang="zh-CN" altLang="en-US" dirty="0"/>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黑体"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黑体" pitchFamily="2" charset="-122"/>
              </a:defRPr>
            </a:lvl1pPr>
          </a:lstStyle>
          <a:p>
            <a:fld id="{299D8295-DBCF-4F05-9609-962031BFE310}"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itchFamily="2" charset="-122"/>
        <a:cs typeface="+mn-cs"/>
      </a:defRPr>
    </a:lvl1pPr>
    <a:lvl2pPr marL="457200" algn="l" defTabSz="914400" rtl="0" eaLnBrk="1" latinLnBrk="0" hangingPunct="1">
      <a:defRPr sz="1200" kern="1200">
        <a:solidFill>
          <a:schemeClr val="tx1"/>
        </a:solidFill>
        <a:latin typeface="+mn-lt"/>
        <a:ea typeface="黑体" pitchFamily="2" charset="-122"/>
        <a:cs typeface="+mn-cs"/>
      </a:defRPr>
    </a:lvl2pPr>
    <a:lvl3pPr marL="914400" algn="l" defTabSz="914400" rtl="0" eaLnBrk="1" latinLnBrk="0" hangingPunct="1">
      <a:defRPr sz="1200" kern="1200">
        <a:solidFill>
          <a:schemeClr val="tx1"/>
        </a:solidFill>
        <a:latin typeface="+mn-lt"/>
        <a:ea typeface="黑体" pitchFamily="2" charset="-122"/>
        <a:cs typeface="+mn-cs"/>
      </a:defRPr>
    </a:lvl3pPr>
    <a:lvl4pPr marL="1371600" algn="l" defTabSz="914400" rtl="0" eaLnBrk="1" latinLnBrk="0" hangingPunct="1">
      <a:defRPr sz="1200" kern="1200">
        <a:solidFill>
          <a:schemeClr val="tx1"/>
        </a:solidFill>
        <a:latin typeface="+mn-lt"/>
        <a:ea typeface="黑体" pitchFamily="2" charset="-122"/>
        <a:cs typeface="+mn-cs"/>
      </a:defRPr>
    </a:lvl4pPr>
    <a:lvl5pPr marL="1828800" algn="l" defTabSz="914400" rtl="0" eaLnBrk="1" latinLnBrk="0" hangingPunct="1">
      <a:defRPr sz="1200" kern="1200">
        <a:solidFill>
          <a:schemeClr val="tx1"/>
        </a:solidFill>
        <a:latin typeface="+mn-lt"/>
        <a:ea typeface="黑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99D8295-DBCF-4F05-9609-962031BFE310}" type="slidenum">
              <a:rPr lang="zh-CN" altLang="en-US" smtClean="0"/>
              <a:pPr/>
              <a:t>62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99D8295-DBCF-4F05-9609-962031BFE310}" type="slidenum">
              <a:rPr lang="zh-CN" altLang="en-US" smtClean="0"/>
              <a:pPr/>
              <a:t>69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1582287349"/>
      </p:ext>
    </p:extLst>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1568834579"/>
      </p:ext>
    </p:extLst>
  </p:cSld>
  <p:clrMapOvr>
    <a:masterClrMapping/>
  </p:clrMapOvr>
  <p:transition>
    <p:dissolv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6DC201A9-7F23-4A33-A47F-0002C3F33D3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C765F0E-9219-4D94-B927-52FF65D52973}" type="slidenum">
              <a:rPr lang="en-US"/>
              <a:pPr/>
              <a:t>‹#›</a:t>
            </a:fld>
            <a:endParaRPr lang="zh-CN" altLang="en-US"/>
          </a:p>
        </p:txBody>
      </p:sp>
    </p:spTree>
    <p:extLst>
      <p:ext uri="{BB962C8B-B14F-4D97-AF65-F5344CB8AC3E}">
        <p14:creationId xmlns="" xmlns:p14="http://schemas.microsoft.com/office/powerpoint/2010/main" val="491537916"/>
      </p:ext>
    </p:extLst>
  </p:cSld>
  <p:clrMapOvr>
    <a:masterClrMapping/>
  </p:clrMapOvr>
  <p:transition>
    <p:dissolv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0D3FB4E-0E04-4B66-A5CF-214DC4878F3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86A8BFD-F5C2-4A0C-8921-7BD97B99F007}" type="slidenum">
              <a:rPr lang="en-US"/>
              <a:pPr/>
              <a:t>‹#›</a:t>
            </a:fld>
            <a:endParaRPr lang="zh-CN" altLang="en-US"/>
          </a:p>
        </p:txBody>
      </p:sp>
    </p:spTree>
    <p:extLst>
      <p:ext uri="{BB962C8B-B14F-4D97-AF65-F5344CB8AC3E}">
        <p14:creationId xmlns="" xmlns:p14="http://schemas.microsoft.com/office/powerpoint/2010/main" val="3746869371"/>
      </p:ext>
    </p:extLst>
  </p:cSld>
  <p:clrMapOvr>
    <a:masterClrMapping/>
  </p:clrMapOvr>
  <p:transition>
    <p:dissolv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05C9BDE-65AA-4C91-BFC4-4E3ACB6A14D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107AD91-B6A4-47B4-BCE6-D08CDDD16453}" type="slidenum">
              <a:rPr lang="en-US"/>
              <a:pPr/>
              <a:t>‹#›</a:t>
            </a:fld>
            <a:endParaRPr lang="zh-CN" altLang="en-US"/>
          </a:p>
        </p:txBody>
      </p:sp>
    </p:spTree>
    <p:extLst>
      <p:ext uri="{BB962C8B-B14F-4D97-AF65-F5344CB8AC3E}">
        <p14:creationId xmlns="" xmlns:p14="http://schemas.microsoft.com/office/powerpoint/2010/main" val="1720638731"/>
      </p:ext>
    </p:extLst>
  </p:cSld>
  <p:clrMapOvr>
    <a:masterClrMapping/>
  </p:clrMapOvr>
  <p:transition>
    <p:dissolv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12C62FC-AB42-4186-A6BC-CC5237D4F9B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D3B6470-0764-4E3D-A7EF-F9A6DEDD3202}" type="slidenum">
              <a:rPr lang="en-US"/>
              <a:pPr/>
              <a:t>‹#›</a:t>
            </a:fld>
            <a:endParaRPr lang="zh-CN" altLang="en-US"/>
          </a:p>
        </p:txBody>
      </p:sp>
    </p:spTree>
    <p:extLst>
      <p:ext uri="{BB962C8B-B14F-4D97-AF65-F5344CB8AC3E}">
        <p14:creationId xmlns="" xmlns:p14="http://schemas.microsoft.com/office/powerpoint/2010/main" val="969178435"/>
      </p:ext>
    </p:extLst>
  </p:cSld>
  <p:clrMapOvr>
    <a:masterClrMapping/>
  </p:clrMapOvr>
  <p:transition>
    <p:dissolv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36B27889-E034-4428-AFDD-98F2487D8F12}"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EE3156EA-A46A-4D51-BEBA-B8C4BC4FC9F2}" type="slidenum">
              <a:rPr lang="en-US"/>
              <a:pPr/>
              <a:t>‹#›</a:t>
            </a:fld>
            <a:endParaRPr lang="zh-CN" altLang="en-US"/>
          </a:p>
        </p:txBody>
      </p:sp>
    </p:spTree>
    <p:extLst>
      <p:ext uri="{BB962C8B-B14F-4D97-AF65-F5344CB8AC3E}">
        <p14:creationId xmlns="" xmlns:p14="http://schemas.microsoft.com/office/powerpoint/2010/main" val="1033414816"/>
      </p:ext>
    </p:extLst>
  </p:cSld>
  <p:clrMapOvr>
    <a:masterClrMapping/>
  </p:clrMapOvr>
  <p:transition>
    <p:dissolv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748B64C-C9CF-487D-9DA6-82C675F0F873}"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75779DF0-6AE5-4236-9C69-42CF7D6843BE}" type="slidenum">
              <a:rPr lang="en-US"/>
              <a:pPr/>
              <a:t>‹#›</a:t>
            </a:fld>
            <a:endParaRPr lang="zh-CN" altLang="en-US"/>
          </a:p>
        </p:txBody>
      </p:sp>
    </p:spTree>
    <p:extLst>
      <p:ext uri="{BB962C8B-B14F-4D97-AF65-F5344CB8AC3E}">
        <p14:creationId xmlns="" xmlns:p14="http://schemas.microsoft.com/office/powerpoint/2010/main" val="3047049185"/>
      </p:ext>
    </p:extLst>
  </p:cSld>
  <p:clrMapOvr>
    <a:masterClrMapping/>
  </p:clrMapOvr>
  <p:transition>
    <p:dissolv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7AB1771-7188-429C-8D24-DDEE837BF774}"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D4BD5546-8029-4D13-A68C-9460CE739930}" type="slidenum">
              <a:rPr lang="en-US"/>
              <a:pPr/>
              <a:t>‹#›</a:t>
            </a:fld>
            <a:endParaRPr lang="zh-CN" altLang="en-US"/>
          </a:p>
        </p:txBody>
      </p:sp>
    </p:spTree>
    <p:extLst>
      <p:ext uri="{BB962C8B-B14F-4D97-AF65-F5344CB8AC3E}">
        <p14:creationId xmlns="" xmlns:p14="http://schemas.microsoft.com/office/powerpoint/2010/main" val="1502051218"/>
      </p:ext>
    </p:extLst>
  </p:cSld>
  <p:clrMapOvr>
    <a:masterClrMapping/>
  </p:clrMapOvr>
  <p:transition>
    <p:dissolv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A1EE225-031D-4540-8678-C268C96C518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04B0D5E-5A67-42D7-9732-9357A27077D8}" type="slidenum">
              <a:rPr lang="en-US"/>
              <a:pPr/>
              <a:t>‹#›</a:t>
            </a:fld>
            <a:endParaRPr lang="zh-CN" altLang="en-US"/>
          </a:p>
        </p:txBody>
      </p:sp>
    </p:spTree>
    <p:extLst>
      <p:ext uri="{BB962C8B-B14F-4D97-AF65-F5344CB8AC3E}">
        <p14:creationId xmlns="" xmlns:p14="http://schemas.microsoft.com/office/powerpoint/2010/main" val="1531241172"/>
      </p:ext>
    </p:extLst>
  </p:cSld>
  <p:clrMapOvr>
    <a:masterClrMapping/>
  </p:clrMapOvr>
  <p:transition>
    <p:dissolv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CE413FA-9DDC-4D67-A094-48F42C2913D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FCAB523-96FB-4536-98EC-B540F6DEEB55}" type="slidenum">
              <a:rPr lang="en-US"/>
              <a:pPr/>
              <a:t>‹#›</a:t>
            </a:fld>
            <a:endParaRPr lang="zh-CN" altLang="en-US"/>
          </a:p>
        </p:txBody>
      </p:sp>
    </p:spTree>
    <p:extLst>
      <p:ext uri="{BB962C8B-B14F-4D97-AF65-F5344CB8AC3E}">
        <p14:creationId xmlns="" xmlns:p14="http://schemas.microsoft.com/office/powerpoint/2010/main" val="2238461950"/>
      </p:ext>
    </p:extLst>
  </p:cSld>
  <p:clrMapOvr>
    <a:masterClrMapping/>
  </p:clrMapOvr>
  <p:transition>
    <p:dissolv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AF23031-2490-4BF0-B6B5-620ECB351D8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D9F7F82-C309-4E29-BFB8-0B09E128F3CC}" type="slidenum">
              <a:rPr lang="en-US"/>
              <a:pPr/>
              <a:t>‹#›</a:t>
            </a:fld>
            <a:endParaRPr lang="zh-CN" altLang="en-US"/>
          </a:p>
        </p:txBody>
      </p:sp>
    </p:spTree>
    <p:extLst>
      <p:ext uri="{BB962C8B-B14F-4D97-AF65-F5344CB8AC3E}">
        <p14:creationId xmlns="" xmlns:p14="http://schemas.microsoft.com/office/powerpoint/2010/main" val="3098618173"/>
      </p:ext>
    </p:extLst>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124063744"/>
      </p:ext>
    </p:extLst>
  </p:cSld>
  <p:clrMapOvr>
    <a:masterClrMapping/>
  </p:clrMapOvr>
  <p:transition>
    <p:dissolv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1017323-D463-43A2-ACCE-C6DB00B5439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60EE2F3-9E6C-4D0F-A2B5-471F31636BD0}" type="slidenum">
              <a:rPr lang="en-US"/>
              <a:pPr/>
              <a:t>‹#›</a:t>
            </a:fld>
            <a:endParaRPr lang="zh-CN" altLang="en-US"/>
          </a:p>
        </p:txBody>
      </p:sp>
    </p:spTree>
    <p:extLst>
      <p:ext uri="{BB962C8B-B14F-4D97-AF65-F5344CB8AC3E}">
        <p14:creationId xmlns="" xmlns:p14="http://schemas.microsoft.com/office/powerpoint/2010/main" val="2630078239"/>
      </p:ext>
    </p:extLst>
  </p:cSld>
  <p:clrMapOvr>
    <a:masterClrMapping/>
  </p:clrMapOvr>
  <p:transition>
    <p:dissolv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B6343D5-A031-48D4-B19A-DB4E23A31F6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529E8EF-F038-4897-AE1F-758C2FA7F968}" type="slidenum">
              <a:rPr lang="en-US"/>
              <a:pPr/>
              <a:t>‹#›</a:t>
            </a:fld>
            <a:endParaRPr lang="zh-CN" altLang="en-US"/>
          </a:p>
        </p:txBody>
      </p:sp>
    </p:spTree>
    <p:extLst>
      <p:ext uri="{BB962C8B-B14F-4D97-AF65-F5344CB8AC3E}">
        <p14:creationId xmlns="" xmlns:p14="http://schemas.microsoft.com/office/powerpoint/2010/main" val="2816095734"/>
      </p:ext>
    </p:extLst>
  </p:cSld>
  <p:clrMapOvr>
    <a:masterClrMapping/>
  </p:clrMapOvr>
  <p:transition>
    <p:dissolv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C18EBBA-7622-4F51-A64B-CD1E992B7F6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2A9D9EE-8B21-46C0-80F5-7126D8CBB95F}" type="slidenum">
              <a:rPr lang="en-US"/>
              <a:pPr/>
              <a:t>‹#›</a:t>
            </a:fld>
            <a:endParaRPr lang="zh-CN" altLang="en-US"/>
          </a:p>
        </p:txBody>
      </p:sp>
    </p:spTree>
    <p:extLst>
      <p:ext uri="{BB962C8B-B14F-4D97-AF65-F5344CB8AC3E}">
        <p14:creationId xmlns="" xmlns:p14="http://schemas.microsoft.com/office/powerpoint/2010/main" val="4033342324"/>
      </p:ext>
    </p:extLst>
  </p:cSld>
  <p:clrMapOvr>
    <a:masterClrMapping/>
  </p:clrMapOvr>
  <p:transition>
    <p:dissolv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33984742-D58E-4661-9315-52A4A8B7E06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EDF9E19-2BDE-484B-9E9F-007BA602514C}" type="slidenum">
              <a:rPr lang="en-US"/>
              <a:pPr/>
              <a:t>‹#›</a:t>
            </a:fld>
            <a:endParaRPr lang="zh-CN" altLang="en-US"/>
          </a:p>
        </p:txBody>
      </p:sp>
    </p:spTree>
    <p:extLst>
      <p:ext uri="{BB962C8B-B14F-4D97-AF65-F5344CB8AC3E}">
        <p14:creationId xmlns="" xmlns:p14="http://schemas.microsoft.com/office/powerpoint/2010/main" val="615122384"/>
      </p:ext>
    </p:extLst>
  </p:cSld>
  <p:clrMapOvr>
    <a:masterClrMapping/>
  </p:clrMapOvr>
  <p:transition>
    <p:dissolv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7FA95FB-CC84-48BC-A8B9-0F2B8ADB627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18045B5-613C-4D53-92F4-F16E327C7DAB}" type="slidenum">
              <a:rPr lang="en-US"/>
              <a:pPr/>
              <a:t>‹#›</a:t>
            </a:fld>
            <a:endParaRPr lang="zh-CN" altLang="en-US"/>
          </a:p>
        </p:txBody>
      </p:sp>
    </p:spTree>
    <p:extLst>
      <p:ext uri="{BB962C8B-B14F-4D97-AF65-F5344CB8AC3E}">
        <p14:creationId xmlns="" xmlns:p14="http://schemas.microsoft.com/office/powerpoint/2010/main" val="1375052847"/>
      </p:ext>
    </p:extLst>
  </p:cSld>
  <p:clrMapOvr>
    <a:masterClrMapping/>
  </p:clrMapOvr>
  <p:transition>
    <p:dissolv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9DA22247-23C5-4DB8-830A-BE3D5F2258C7}"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01E14DA8-9543-497D-B0C8-300198433FC0}" type="slidenum">
              <a:rPr lang="en-US"/>
              <a:pPr/>
              <a:t>‹#›</a:t>
            </a:fld>
            <a:endParaRPr lang="zh-CN" altLang="en-US"/>
          </a:p>
        </p:txBody>
      </p:sp>
    </p:spTree>
    <p:extLst>
      <p:ext uri="{BB962C8B-B14F-4D97-AF65-F5344CB8AC3E}">
        <p14:creationId xmlns="" xmlns:p14="http://schemas.microsoft.com/office/powerpoint/2010/main" val="4188742934"/>
      </p:ext>
    </p:extLst>
  </p:cSld>
  <p:clrMapOvr>
    <a:masterClrMapping/>
  </p:clrMapOvr>
  <p:transition>
    <p:dissolv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6A103CA-2F8E-490F-AF39-ECD28DBC43BB}"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4A10552B-E29A-4035-81C2-4C235A4D0766}" type="slidenum">
              <a:rPr lang="en-US"/>
              <a:pPr/>
              <a:t>‹#›</a:t>
            </a:fld>
            <a:endParaRPr lang="zh-CN" altLang="en-US"/>
          </a:p>
        </p:txBody>
      </p:sp>
    </p:spTree>
    <p:extLst>
      <p:ext uri="{BB962C8B-B14F-4D97-AF65-F5344CB8AC3E}">
        <p14:creationId xmlns="" xmlns:p14="http://schemas.microsoft.com/office/powerpoint/2010/main" val="3920193412"/>
      </p:ext>
    </p:extLst>
  </p:cSld>
  <p:clrMapOvr>
    <a:masterClrMapping/>
  </p:clrMapOvr>
  <p:transition>
    <p:dissolv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1630B72-D944-452B-B4EA-DA64D8A04353}"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31EA331B-B4B6-4C65-9E98-64087F9C4296}" type="slidenum">
              <a:rPr lang="en-US"/>
              <a:pPr/>
              <a:t>‹#›</a:t>
            </a:fld>
            <a:endParaRPr lang="zh-CN" altLang="en-US"/>
          </a:p>
        </p:txBody>
      </p:sp>
    </p:spTree>
    <p:extLst>
      <p:ext uri="{BB962C8B-B14F-4D97-AF65-F5344CB8AC3E}">
        <p14:creationId xmlns="" xmlns:p14="http://schemas.microsoft.com/office/powerpoint/2010/main" val="797553277"/>
      </p:ext>
    </p:extLst>
  </p:cSld>
  <p:clrMapOvr>
    <a:masterClrMapping/>
  </p:clrMapOvr>
  <p:transition>
    <p:dissolv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82223D9-C8FB-4E04-B0C7-FF01F2B0EA5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73DF908-FAD4-4988-A7A2-EFCA28BDD84A}" type="slidenum">
              <a:rPr lang="en-US"/>
              <a:pPr/>
              <a:t>‹#›</a:t>
            </a:fld>
            <a:endParaRPr lang="zh-CN" altLang="en-US"/>
          </a:p>
        </p:txBody>
      </p:sp>
    </p:spTree>
    <p:extLst>
      <p:ext uri="{BB962C8B-B14F-4D97-AF65-F5344CB8AC3E}">
        <p14:creationId xmlns="" xmlns:p14="http://schemas.microsoft.com/office/powerpoint/2010/main" val="950582327"/>
      </p:ext>
    </p:extLst>
  </p:cSld>
  <p:clrMapOvr>
    <a:masterClrMapping/>
  </p:clrMapOvr>
  <p:transition>
    <p:dissolv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102713F-08F1-4251-B0E6-35F79464D2D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B330718-FCBB-491B-9EDA-5E35048B4459}" type="slidenum">
              <a:rPr lang="en-US"/>
              <a:pPr/>
              <a:t>‹#›</a:t>
            </a:fld>
            <a:endParaRPr lang="zh-CN" altLang="en-US"/>
          </a:p>
        </p:txBody>
      </p:sp>
    </p:spTree>
    <p:extLst>
      <p:ext uri="{BB962C8B-B14F-4D97-AF65-F5344CB8AC3E}">
        <p14:creationId xmlns="" xmlns:p14="http://schemas.microsoft.com/office/powerpoint/2010/main" val="4208339996"/>
      </p:ext>
    </p:extLst>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05EF549-31F0-43E0-8720-3F573452B7A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8376C2F6-F776-44D7-833D-4B0D02ECE5AF}" type="slidenum">
              <a:rPr lang="en-US"/>
              <a:pPr/>
              <a:t>‹#›</a:t>
            </a:fld>
            <a:endParaRPr lang="en-US"/>
          </a:p>
        </p:txBody>
      </p:sp>
    </p:spTree>
    <p:extLst>
      <p:ext uri="{BB962C8B-B14F-4D97-AF65-F5344CB8AC3E}">
        <p14:creationId xmlns="" xmlns:p14="http://schemas.microsoft.com/office/powerpoint/2010/main" val="1228563069"/>
      </p:ext>
    </p:extLst>
  </p:cSld>
  <p:clrMapOvr>
    <a:masterClrMapping/>
  </p:clrMapOvr>
  <p:transition>
    <p:dissolv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C653BA-432A-42C7-9122-58BE98A86DB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53E41FE-DC85-47D8-BD6D-BD73E66962DE}" type="slidenum">
              <a:rPr lang="en-US"/>
              <a:pPr/>
              <a:t>‹#›</a:t>
            </a:fld>
            <a:endParaRPr lang="zh-CN" altLang="en-US"/>
          </a:p>
        </p:txBody>
      </p:sp>
    </p:spTree>
    <p:extLst>
      <p:ext uri="{BB962C8B-B14F-4D97-AF65-F5344CB8AC3E}">
        <p14:creationId xmlns="" xmlns:p14="http://schemas.microsoft.com/office/powerpoint/2010/main" val="3286386881"/>
      </p:ext>
    </p:extLst>
  </p:cSld>
  <p:clrMapOvr>
    <a:masterClrMapping/>
  </p:clrMapOvr>
  <p:transition>
    <p:dissolv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F22E771-304F-4BC7-88C1-84BC29AF6DC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45E0077-62D9-489F-AF45-12DC80ED43E2}" type="slidenum">
              <a:rPr lang="en-US"/>
              <a:pPr/>
              <a:t>‹#›</a:t>
            </a:fld>
            <a:endParaRPr lang="zh-CN" altLang="en-US"/>
          </a:p>
        </p:txBody>
      </p:sp>
    </p:spTree>
    <p:extLst>
      <p:ext uri="{BB962C8B-B14F-4D97-AF65-F5344CB8AC3E}">
        <p14:creationId xmlns="" xmlns:p14="http://schemas.microsoft.com/office/powerpoint/2010/main" val="1981241946"/>
      </p:ext>
    </p:extLst>
  </p:cSld>
  <p:clrMapOvr>
    <a:masterClrMapping/>
  </p:clrMapOvr>
  <p:transition>
    <p:dissolv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60FB6256-4EDE-4B99-B8DE-296A0441735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6AEBC45-1FCB-47B3-A31C-A29BBE833E0A}" type="slidenum">
              <a:rPr lang="en-US"/>
              <a:pPr/>
              <a:t>‹#›</a:t>
            </a:fld>
            <a:endParaRPr lang="zh-CN" altLang="en-US"/>
          </a:p>
        </p:txBody>
      </p:sp>
    </p:spTree>
    <p:extLst>
      <p:ext uri="{BB962C8B-B14F-4D97-AF65-F5344CB8AC3E}">
        <p14:creationId xmlns="" xmlns:p14="http://schemas.microsoft.com/office/powerpoint/2010/main" val="3581093203"/>
      </p:ext>
    </p:extLst>
  </p:cSld>
  <p:clrMapOvr>
    <a:masterClrMapping/>
  </p:clrMapOvr>
  <p:transition>
    <p:dissolv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C15FDCE-0EAF-4E8D-A63D-F79D7D8BF0D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620E783-D92B-4A45-892F-14739452F7E8}" type="slidenum">
              <a:rPr lang="en-US"/>
              <a:pPr/>
              <a:t>‹#›</a:t>
            </a:fld>
            <a:endParaRPr lang="zh-CN" altLang="en-US"/>
          </a:p>
        </p:txBody>
      </p:sp>
    </p:spTree>
    <p:extLst>
      <p:ext uri="{BB962C8B-B14F-4D97-AF65-F5344CB8AC3E}">
        <p14:creationId xmlns="" xmlns:p14="http://schemas.microsoft.com/office/powerpoint/2010/main" val="2581708649"/>
      </p:ext>
    </p:extLst>
  </p:cSld>
  <p:clrMapOvr>
    <a:masterClrMapping/>
  </p:clrMapOvr>
  <p:transition>
    <p:dissolv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01DF30F-1E5A-45E2-B0D9-6653828477B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72D6C03-A61B-4B0C-AE9B-5F8CA4CE6A0A}" type="slidenum">
              <a:rPr lang="en-US"/>
              <a:pPr/>
              <a:t>‹#›</a:t>
            </a:fld>
            <a:endParaRPr lang="zh-CN" altLang="en-US"/>
          </a:p>
        </p:txBody>
      </p:sp>
    </p:spTree>
    <p:extLst>
      <p:ext uri="{BB962C8B-B14F-4D97-AF65-F5344CB8AC3E}">
        <p14:creationId xmlns="" xmlns:p14="http://schemas.microsoft.com/office/powerpoint/2010/main" val="2119005179"/>
      </p:ext>
    </p:extLst>
  </p:cSld>
  <p:clrMapOvr>
    <a:masterClrMapping/>
  </p:clrMapOvr>
  <p:transition>
    <p:dissolv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399E8689-DEAC-446E-BB84-98B42DC556D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DC53A4C-B9ED-482D-8EB0-E65B9E9C07BF}" type="slidenum">
              <a:rPr lang="en-US"/>
              <a:pPr/>
              <a:t>‹#›</a:t>
            </a:fld>
            <a:endParaRPr lang="zh-CN" altLang="en-US"/>
          </a:p>
        </p:txBody>
      </p:sp>
    </p:spTree>
    <p:extLst>
      <p:ext uri="{BB962C8B-B14F-4D97-AF65-F5344CB8AC3E}">
        <p14:creationId xmlns="" xmlns:p14="http://schemas.microsoft.com/office/powerpoint/2010/main" val="556066447"/>
      </p:ext>
    </p:extLst>
  </p:cSld>
  <p:clrMapOvr>
    <a:masterClrMapping/>
  </p:clrMapOvr>
  <p:transition>
    <p:dissolv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9815EFB-1AF6-4448-BF9D-779A121213FF}"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EF8554BC-2FC5-4887-AC9E-0F1D16B10FA5}" type="slidenum">
              <a:rPr lang="en-US"/>
              <a:pPr/>
              <a:t>‹#›</a:t>
            </a:fld>
            <a:endParaRPr lang="zh-CN" altLang="en-US"/>
          </a:p>
        </p:txBody>
      </p:sp>
    </p:spTree>
    <p:extLst>
      <p:ext uri="{BB962C8B-B14F-4D97-AF65-F5344CB8AC3E}">
        <p14:creationId xmlns="" xmlns:p14="http://schemas.microsoft.com/office/powerpoint/2010/main" val="2216179776"/>
      </p:ext>
    </p:extLst>
  </p:cSld>
  <p:clrMapOvr>
    <a:masterClrMapping/>
  </p:clrMapOvr>
  <p:transition>
    <p:dissolv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64CB02E-46EC-4DD8-843A-CEE1848A3C00}"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84FB699A-F42F-40AC-A284-595F39AE8C40}" type="slidenum">
              <a:rPr lang="en-US"/>
              <a:pPr/>
              <a:t>‹#›</a:t>
            </a:fld>
            <a:endParaRPr lang="zh-CN" altLang="en-US"/>
          </a:p>
        </p:txBody>
      </p:sp>
    </p:spTree>
    <p:extLst>
      <p:ext uri="{BB962C8B-B14F-4D97-AF65-F5344CB8AC3E}">
        <p14:creationId xmlns="" xmlns:p14="http://schemas.microsoft.com/office/powerpoint/2010/main" val="504196658"/>
      </p:ext>
    </p:extLst>
  </p:cSld>
  <p:clrMapOvr>
    <a:masterClrMapping/>
  </p:clrMapOvr>
  <p:transition>
    <p:dissolv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BD17EFE-EF76-4739-A6CD-925B53118534}"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45989618-C8E3-472A-851E-4A81A14D200C}" type="slidenum">
              <a:rPr lang="en-US"/>
              <a:pPr/>
              <a:t>‹#›</a:t>
            </a:fld>
            <a:endParaRPr lang="zh-CN" altLang="en-US"/>
          </a:p>
        </p:txBody>
      </p:sp>
    </p:spTree>
    <p:extLst>
      <p:ext uri="{BB962C8B-B14F-4D97-AF65-F5344CB8AC3E}">
        <p14:creationId xmlns="" xmlns:p14="http://schemas.microsoft.com/office/powerpoint/2010/main" val="4077480392"/>
      </p:ext>
    </p:extLst>
  </p:cSld>
  <p:clrMapOvr>
    <a:masterClrMapping/>
  </p:clrMapOvr>
  <p:transition>
    <p:dissolv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39060F3-8226-4C2C-9C16-9F5F3007321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60E5078-F53A-42CE-AC92-FCB41D362675}" type="slidenum">
              <a:rPr lang="en-US"/>
              <a:pPr/>
              <a:t>‹#›</a:t>
            </a:fld>
            <a:endParaRPr lang="zh-CN" altLang="en-US"/>
          </a:p>
        </p:txBody>
      </p:sp>
    </p:spTree>
    <p:extLst>
      <p:ext uri="{BB962C8B-B14F-4D97-AF65-F5344CB8AC3E}">
        <p14:creationId xmlns="" xmlns:p14="http://schemas.microsoft.com/office/powerpoint/2010/main" val="705268943"/>
      </p:ext>
    </p:extLst>
  </p:cSld>
  <p:clrMapOvr>
    <a:masterClrMapping/>
  </p:clrMapOvr>
  <p:transition>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30CC220-84A6-42C9-813E-EA8FD913C3B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1852DEE6-50FA-4E41-AF52-7B601CFE02F0}" type="slidenum">
              <a:rPr lang="en-US"/>
              <a:pPr/>
              <a:t>‹#›</a:t>
            </a:fld>
            <a:endParaRPr lang="en-US"/>
          </a:p>
        </p:txBody>
      </p:sp>
    </p:spTree>
    <p:extLst>
      <p:ext uri="{BB962C8B-B14F-4D97-AF65-F5344CB8AC3E}">
        <p14:creationId xmlns="" xmlns:p14="http://schemas.microsoft.com/office/powerpoint/2010/main" val="1502898440"/>
      </p:ext>
    </p:extLst>
  </p:cSld>
  <p:clrMapOvr>
    <a:masterClrMapping/>
  </p:clrMapOvr>
  <p:transition>
    <p:dissolv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4F36042-D757-43AC-BDF2-FE575DB3476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96457A7-ED8D-4154-B45F-0A3116512CCC}" type="slidenum">
              <a:rPr lang="en-US"/>
              <a:pPr/>
              <a:t>‹#›</a:t>
            </a:fld>
            <a:endParaRPr lang="zh-CN" altLang="en-US"/>
          </a:p>
        </p:txBody>
      </p:sp>
    </p:spTree>
    <p:extLst>
      <p:ext uri="{BB962C8B-B14F-4D97-AF65-F5344CB8AC3E}">
        <p14:creationId xmlns="" xmlns:p14="http://schemas.microsoft.com/office/powerpoint/2010/main" val="3693790631"/>
      </p:ext>
    </p:extLst>
  </p:cSld>
  <p:clrMapOvr>
    <a:masterClrMapping/>
  </p:clrMapOvr>
  <p:transition>
    <p:dissolv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55B5707-A9A4-4024-B2F0-31B19CE395D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E80E1BD-12E0-46DB-AA42-C29FA4AFFDBF}" type="slidenum">
              <a:rPr lang="en-US"/>
              <a:pPr/>
              <a:t>‹#›</a:t>
            </a:fld>
            <a:endParaRPr lang="zh-CN" altLang="en-US"/>
          </a:p>
        </p:txBody>
      </p:sp>
    </p:spTree>
    <p:extLst>
      <p:ext uri="{BB962C8B-B14F-4D97-AF65-F5344CB8AC3E}">
        <p14:creationId xmlns="" xmlns:p14="http://schemas.microsoft.com/office/powerpoint/2010/main" val="3958047970"/>
      </p:ext>
    </p:extLst>
  </p:cSld>
  <p:clrMapOvr>
    <a:masterClrMapping/>
  </p:clrMapOvr>
  <p:transition>
    <p:dissolv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6F2C392-DF0C-4A1A-A6B7-049B4F88A15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A93AA6F-F085-4563-AE92-946788F62B25}" type="slidenum">
              <a:rPr lang="en-US"/>
              <a:pPr/>
              <a:t>‹#›</a:t>
            </a:fld>
            <a:endParaRPr lang="zh-CN" altLang="en-US"/>
          </a:p>
        </p:txBody>
      </p:sp>
    </p:spTree>
    <p:extLst>
      <p:ext uri="{BB962C8B-B14F-4D97-AF65-F5344CB8AC3E}">
        <p14:creationId xmlns="" xmlns:p14="http://schemas.microsoft.com/office/powerpoint/2010/main" val="1917460253"/>
      </p:ext>
    </p:extLst>
  </p:cSld>
  <p:clrMapOvr>
    <a:masterClrMapping/>
  </p:clrMapOvr>
  <p:transition>
    <p:dissolv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60CF0E6F-E55D-4121-83A3-A96A4C04E3A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FBB6E47-C504-4A98-AFFB-B24925117AD8}" type="slidenum">
              <a:rPr lang="en-US"/>
              <a:pPr/>
              <a:t>‹#›</a:t>
            </a:fld>
            <a:endParaRPr lang="zh-CN" altLang="en-US"/>
          </a:p>
        </p:txBody>
      </p:sp>
    </p:spTree>
    <p:extLst>
      <p:ext uri="{BB962C8B-B14F-4D97-AF65-F5344CB8AC3E}">
        <p14:creationId xmlns="" xmlns:p14="http://schemas.microsoft.com/office/powerpoint/2010/main" val="3590955781"/>
      </p:ext>
    </p:extLst>
  </p:cSld>
  <p:clrMapOvr>
    <a:masterClrMapping/>
  </p:clrMapOvr>
  <p:transition>
    <p:dissolv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E4A1DA8-3149-4F07-A19A-0487504F68A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0F261B6-7D2B-4047-93A1-71BC2A1EA5BB}" type="slidenum">
              <a:rPr lang="en-US"/>
              <a:pPr/>
              <a:t>‹#›</a:t>
            </a:fld>
            <a:endParaRPr lang="zh-CN" altLang="en-US"/>
          </a:p>
        </p:txBody>
      </p:sp>
    </p:spTree>
    <p:extLst>
      <p:ext uri="{BB962C8B-B14F-4D97-AF65-F5344CB8AC3E}">
        <p14:creationId xmlns="" xmlns:p14="http://schemas.microsoft.com/office/powerpoint/2010/main" val="2961929433"/>
      </p:ext>
    </p:extLst>
  </p:cSld>
  <p:clrMapOvr>
    <a:masterClrMapping/>
  </p:clrMapOvr>
  <p:transition>
    <p:dissolv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2C36150-E072-49D2-84C4-9DFD179280D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D8713E5-63FA-4074-9224-398410875B11}" type="slidenum">
              <a:rPr lang="en-US"/>
              <a:pPr/>
              <a:t>‹#›</a:t>
            </a:fld>
            <a:endParaRPr lang="zh-CN" altLang="en-US"/>
          </a:p>
        </p:txBody>
      </p:sp>
    </p:spTree>
    <p:extLst>
      <p:ext uri="{BB962C8B-B14F-4D97-AF65-F5344CB8AC3E}">
        <p14:creationId xmlns="" xmlns:p14="http://schemas.microsoft.com/office/powerpoint/2010/main" val="18818510"/>
      </p:ext>
    </p:extLst>
  </p:cSld>
  <p:clrMapOvr>
    <a:masterClrMapping/>
  </p:clrMapOvr>
  <p:transition>
    <p:dissolv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54DACB6-64E2-45F7-9F52-E93F6CAD477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340133A-A955-4F06-892E-3E022F825B3E}" type="slidenum">
              <a:rPr lang="en-US"/>
              <a:pPr/>
              <a:t>‹#›</a:t>
            </a:fld>
            <a:endParaRPr lang="zh-CN" altLang="en-US"/>
          </a:p>
        </p:txBody>
      </p:sp>
    </p:spTree>
    <p:extLst>
      <p:ext uri="{BB962C8B-B14F-4D97-AF65-F5344CB8AC3E}">
        <p14:creationId xmlns="" xmlns:p14="http://schemas.microsoft.com/office/powerpoint/2010/main" val="719959802"/>
      </p:ext>
    </p:extLst>
  </p:cSld>
  <p:clrMapOvr>
    <a:masterClrMapping/>
  </p:clrMapOvr>
  <p:transition>
    <p:dissolv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6741A5B-1124-4757-9398-F402FB87C524}"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87AC0A7F-97A4-4F7D-9F70-F8CC4DA62A3F}" type="slidenum">
              <a:rPr lang="en-US"/>
              <a:pPr/>
              <a:t>‹#›</a:t>
            </a:fld>
            <a:endParaRPr lang="zh-CN" altLang="en-US"/>
          </a:p>
        </p:txBody>
      </p:sp>
    </p:spTree>
    <p:extLst>
      <p:ext uri="{BB962C8B-B14F-4D97-AF65-F5344CB8AC3E}">
        <p14:creationId xmlns="" xmlns:p14="http://schemas.microsoft.com/office/powerpoint/2010/main" val="283021219"/>
      </p:ext>
    </p:extLst>
  </p:cSld>
  <p:clrMapOvr>
    <a:masterClrMapping/>
  </p:clrMapOvr>
  <p:transition>
    <p:dissolv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AEEBB3C-17C2-4423-83E2-8595BBBA8192}"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2594C095-2D54-4EDC-BAE7-830C7920022B}" type="slidenum">
              <a:rPr lang="en-US"/>
              <a:pPr/>
              <a:t>‹#›</a:t>
            </a:fld>
            <a:endParaRPr lang="zh-CN" altLang="en-US"/>
          </a:p>
        </p:txBody>
      </p:sp>
    </p:spTree>
    <p:extLst>
      <p:ext uri="{BB962C8B-B14F-4D97-AF65-F5344CB8AC3E}">
        <p14:creationId xmlns="" xmlns:p14="http://schemas.microsoft.com/office/powerpoint/2010/main" val="2425041511"/>
      </p:ext>
    </p:extLst>
  </p:cSld>
  <p:clrMapOvr>
    <a:masterClrMapping/>
  </p:clrMapOvr>
  <p:transition>
    <p:dissolv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6383A93-E191-4450-9F20-3D1D1EEF48EB}"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EEFDA5D-2217-4D51-B042-D7E3946135C1}" type="slidenum">
              <a:rPr lang="en-US"/>
              <a:pPr/>
              <a:t>‹#›</a:t>
            </a:fld>
            <a:endParaRPr lang="zh-CN" altLang="en-US"/>
          </a:p>
        </p:txBody>
      </p:sp>
    </p:spTree>
    <p:extLst>
      <p:ext uri="{BB962C8B-B14F-4D97-AF65-F5344CB8AC3E}">
        <p14:creationId xmlns="" xmlns:p14="http://schemas.microsoft.com/office/powerpoint/2010/main" val="2414464053"/>
      </p:ext>
    </p:extLst>
  </p:cSld>
  <p:clrMapOvr>
    <a:masterClrMapping/>
  </p:clrMapOvr>
  <p:transition>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ACC825D-8CCD-4F27-85C8-02C7F014A54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7D609955-E5D6-4DDC-AC3B-52DFB4699FF6}" type="slidenum">
              <a:rPr lang="en-US"/>
              <a:pPr/>
              <a:t>‹#›</a:t>
            </a:fld>
            <a:endParaRPr lang="en-US"/>
          </a:p>
        </p:txBody>
      </p:sp>
    </p:spTree>
    <p:extLst>
      <p:ext uri="{BB962C8B-B14F-4D97-AF65-F5344CB8AC3E}">
        <p14:creationId xmlns="" xmlns:p14="http://schemas.microsoft.com/office/powerpoint/2010/main" val="1949073435"/>
      </p:ext>
    </p:extLst>
  </p:cSld>
  <p:clrMapOvr>
    <a:masterClrMapping/>
  </p:clrMapOvr>
  <p:transition>
    <p:dissolv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FB1398F-D9D8-4DD8-935B-892CEAB1C9C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5ABBA64-D660-42CD-88AA-90489A14D67A}" type="slidenum">
              <a:rPr lang="en-US"/>
              <a:pPr/>
              <a:t>‹#›</a:t>
            </a:fld>
            <a:endParaRPr lang="zh-CN" altLang="en-US"/>
          </a:p>
        </p:txBody>
      </p:sp>
    </p:spTree>
    <p:extLst>
      <p:ext uri="{BB962C8B-B14F-4D97-AF65-F5344CB8AC3E}">
        <p14:creationId xmlns="" xmlns:p14="http://schemas.microsoft.com/office/powerpoint/2010/main" val="4257317128"/>
      </p:ext>
    </p:extLst>
  </p:cSld>
  <p:clrMapOvr>
    <a:masterClrMapping/>
  </p:clrMapOvr>
  <p:transition>
    <p:dissolv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65851AF-D9E0-43D2-9418-2C9C024E62B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717F409-8B0B-4914-95D4-1B0D75F46319}" type="slidenum">
              <a:rPr lang="en-US"/>
              <a:pPr/>
              <a:t>‹#›</a:t>
            </a:fld>
            <a:endParaRPr lang="zh-CN" altLang="en-US"/>
          </a:p>
        </p:txBody>
      </p:sp>
    </p:spTree>
    <p:extLst>
      <p:ext uri="{BB962C8B-B14F-4D97-AF65-F5344CB8AC3E}">
        <p14:creationId xmlns="" xmlns:p14="http://schemas.microsoft.com/office/powerpoint/2010/main" val="1684702104"/>
      </p:ext>
    </p:extLst>
  </p:cSld>
  <p:clrMapOvr>
    <a:masterClrMapping/>
  </p:clrMapOvr>
  <p:transition>
    <p:dissolv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1980DB1-43CA-429F-BBDE-B87CB51E268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BEBE6EC-5458-41BE-837D-4AD23EE5C734}" type="slidenum">
              <a:rPr lang="en-US"/>
              <a:pPr/>
              <a:t>‹#›</a:t>
            </a:fld>
            <a:endParaRPr lang="zh-CN" altLang="en-US"/>
          </a:p>
        </p:txBody>
      </p:sp>
    </p:spTree>
    <p:extLst>
      <p:ext uri="{BB962C8B-B14F-4D97-AF65-F5344CB8AC3E}">
        <p14:creationId xmlns="" xmlns:p14="http://schemas.microsoft.com/office/powerpoint/2010/main" val="4178346984"/>
      </p:ext>
    </p:extLst>
  </p:cSld>
  <p:clrMapOvr>
    <a:masterClrMapping/>
  </p:clrMapOvr>
  <p:transition>
    <p:dissolv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1BB7DF6-6943-4976-A760-A3132FE2E94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950ACA3-AFF1-4EA9-8EC2-CACF7FCEC792}" type="slidenum">
              <a:rPr lang="en-US"/>
              <a:pPr/>
              <a:t>‹#›</a:t>
            </a:fld>
            <a:endParaRPr lang="zh-CN" altLang="en-US"/>
          </a:p>
        </p:txBody>
      </p:sp>
    </p:spTree>
    <p:extLst>
      <p:ext uri="{BB962C8B-B14F-4D97-AF65-F5344CB8AC3E}">
        <p14:creationId xmlns="" xmlns:p14="http://schemas.microsoft.com/office/powerpoint/2010/main" val="2852206535"/>
      </p:ext>
    </p:extLst>
  </p:cSld>
  <p:clrMapOvr>
    <a:masterClrMapping/>
  </p:clrMapOvr>
  <p:transition>
    <p:dissolv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C9B8996-E3AA-4219-9E29-F6FF6D25E62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C586B2C-6A46-48AC-A5DF-79ACF4FE37EB}" type="slidenum">
              <a:rPr lang="en-US"/>
              <a:pPr/>
              <a:t>‹#›</a:t>
            </a:fld>
            <a:endParaRPr lang="zh-CN" altLang="en-US"/>
          </a:p>
        </p:txBody>
      </p:sp>
    </p:spTree>
    <p:extLst>
      <p:ext uri="{BB962C8B-B14F-4D97-AF65-F5344CB8AC3E}">
        <p14:creationId xmlns="" xmlns:p14="http://schemas.microsoft.com/office/powerpoint/2010/main" val="2160924421"/>
      </p:ext>
    </p:extLst>
  </p:cSld>
  <p:clrMapOvr>
    <a:masterClrMapping/>
  </p:clrMapOvr>
  <p:transition>
    <p:dissolv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45F7CE4-D77D-4B50-80F0-753731E18EC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98D92C4-BC09-4B96-AA72-543FCFEF8812}" type="slidenum">
              <a:rPr lang="en-US"/>
              <a:pPr/>
              <a:t>‹#›</a:t>
            </a:fld>
            <a:endParaRPr lang="zh-CN" altLang="en-US"/>
          </a:p>
        </p:txBody>
      </p:sp>
    </p:spTree>
    <p:extLst>
      <p:ext uri="{BB962C8B-B14F-4D97-AF65-F5344CB8AC3E}">
        <p14:creationId xmlns="" xmlns:p14="http://schemas.microsoft.com/office/powerpoint/2010/main" val="2993033862"/>
      </p:ext>
    </p:extLst>
  </p:cSld>
  <p:clrMapOvr>
    <a:masterClrMapping/>
  </p:clrMapOvr>
  <p:transition>
    <p:dissolv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882A9B7-06A6-4C92-B7E9-44806571052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520AA57-F479-4F8F-AD84-D108C02BBD65}" type="slidenum">
              <a:rPr lang="en-US"/>
              <a:pPr/>
              <a:t>‹#›</a:t>
            </a:fld>
            <a:endParaRPr lang="zh-CN" altLang="en-US"/>
          </a:p>
        </p:txBody>
      </p:sp>
    </p:spTree>
    <p:extLst>
      <p:ext uri="{BB962C8B-B14F-4D97-AF65-F5344CB8AC3E}">
        <p14:creationId xmlns="" xmlns:p14="http://schemas.microsoft.com/office/powerpoint/2010/main" val="1935988511"/>
      </p:ext>
    </p:extLst>
  </p:cSld>
  <p:clrMapOvr>
    <a:masterClrMapping/>
  </p:clrMapOvr>
  <p:transition>
    <p:dissolv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0C2B625-97CC-4082-BF0D-D5AC2C561AF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9B43542-F8C3-4722-B692-81ECEA19964C}" type="slidenum">
              <a:rPr lang="en-US"/>
              <a:pPr/>
              <a:t>‹#›</a:t>
            </a:fld>
            <a:endParaRPr lang="zh-CN" altLang="en-US"/>
          </a:p>
        </p:txBody>
      </p:sp>
    </p:spTree>
    <p:extLst>
      <p:ext uri="{BB962C8B-B14F-4D97-AF65-F5344CB8AC3E}">
        <p14:creationId xmlns="" xmlns:p14="http://schemas.microsoft.com/office/powerpoint/2010/main" val="1258062593"/>
      </p:ext>
    </p:extLst>
  </p:cSld>
  <p:clrMapOvr>
    <a:masterClrMapping/>
  </p:clrMapOvr>
  <p:transition>
    <p:dissolv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6C01A72D-3472-4E6E-84CF-95244621939A}"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516B7AC9-229B-4249-A72E-91821D2B9381}" type="slidenum">
              <a:rPr lang="en-US"/>
              <a:pPr/>
              <a:t>‹#›</a:t>
            </a:fld>
            <a:endParaRPr lang="zh-CN" altLang="en-US"/>
          </a:p>
        </p:txBody>
      </p:sp>
    </p:spTree>
    <p:extLst>
      <p:ext uri="{BB962C8B-B14F-4D97-AF65-F5344CB8AC3E}">
        <p14:creationId xmlns="" xmlns:p14="http://schemas.microsoft.com/office/powerpoint/2010/main" val="2625070197"/>
      </p:ext>
    </p:extLst>
  </p:cSld>
  <p:clrMapOvr>
    <a:masterClrMapping/>
  </p:clrMapOvr>
  <p:transition>
    <p:dissolv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EE28679-3D1D-40C5-B38B-9838A021CDBE}"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FA842369-6B03-4FF2-9890-62CBBB85934F}" type="slidenum">
              <a:rPr lang="en-US"/>
              <a:pPr/>
              <a:t>‹#›</a:t>
            </a:fld>
            <a:endParaRPr lang="zh-CN" altLang="en-US"/>
          </a:p>
        </p:txBody>
      </p:sp>
    </p:spTree>
    <p:extLst>
      <p:ext uri="{BB962C8B-B14F-4D97-AF65-F5344CB8AC3E}">
        <p14:creationId xmlns="" xmlns:p14="http://schemas.microsoft.com/office/powerpoint/2010/main" val="983477027"/>
      </p:ext>
    </p:extLst>
  </p:cSld>
  <p:clrMapOvr>
    <a:masterClrMapping/>
  </p:clrMapOvr>
  <p:transition>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6819666-3B4F-468F-8101-6765ABA00A8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D25BFA6E-457A-44B5-9C4D-6D4E8929D96A}" type="slidenum">
              <a:rPr lang="en-US"/>
              <a:pPr/>
              <a:t>‹#›</a:t>
            </a:fld>
            <a:endParaRPr lang="en-US"/>
          </a:p>
        </p:txBody>
      </p:sp>
    </p:spTree>
    <p:extLst>
      <p:ext uri="{BB962C8B-B14F-4D97-AF65-F5344CB8AC3E}">
        <p14:creationId xmlns="" xmlns:p14="http://schemas.microsoft.com/office/powerpoint/2010/main" val="4145900139"/>
      </p:ext>
    </p:extLst>
  </p:cSld>
  <p:clrMapOvr>
    <a:masterClrMapping/>
  </p:clrMapOvr>
  <p:transition>
    <p:dissolv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F928CBC-6733-47F7-8D55-C2DE27DD5703}"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AEB6FFBB-8C60-4EE1-BCBD-8B0A642B181F}" type="slidenum">
              <a:rPr lang="en-US"/>
              <a:pPr/>
              <a:t>‹#›</a:t>
            </a:fld>
            <a:endParaRPr lang="zh-CN" altLang="en-US"/>
          </a:p>
        </p:txBody>
      </p:sp>
    </p:spTree>
    <p:extLst>
      <p:ext uri="{BB962C8B-B14F-4D97-AF65-F5344CB8AC3E}">
        <p14:creationId xmlns="" xmlns:p14="http://schemas.microsoft.com/office/powerpoint/2010/main" val="3335897082"/>
      </p:ext>
    </p:extLst>
  </p:cSld>
  <p:clrMapOvr>
    <a:masterClrMapping/>
  </p:clrMapOvr>
  <p:transition>
    <p:dissolv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92F04F8-2FF5-40F7-A443-29302F877CB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5B501C9-CBE3-451B-8932-9429748017CB}" type="slidenum">
              <a:rPr lang="en-US"/>
              <a:pPr/>
              <a:t>‹#›</a:t>
            </a:fld>
            <a:endParaRPr lang="zh-CN" altLang="en-US"/>
          </a:p>
        </p:txBody>
      </p:sp>
    </p:spTree>
    <p:extLst>
      <p:ext uri="{BB962C8B-B14F-4D97-AF65-F5344CB8AC3E}">
        <p14:creationId xmlns="" xmlns:p14="http://schemas.microsoft.com/office/powerpoint/2010/main" val="672098211"/>
      </p:ext>
    </p:extLst>
  </p:cSld>
  <p:clrMapOvr>
    <a:masterClrMapping/>
  </p:clrMapOvr>
  <p:transition>
    <p:dissolv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CA8DDCB-A0C9-4405-92DE-7EA53A6F461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2605131-E344-49DA-A881-890142D0B7EB}" type="slidenum">
              <a:rPr lang="en-US"/>
              <a:pPr/>
              <a:t>‹#›</a:t>
            </a:fld>
            <a:endParaRPr lang="zh-CN" altLang="en-US"/>
          </a:p>
        </p:txBody>
      </p:sp>
    </p:spTree>
    <p:extLst>
      <p:ext uri="{BB962C8B-B14F-4D97-AF65-F5344CB8AC3E}">
        <p14:creationId xmlns="" xmlns:p14="http://schemas.microsoft.com/office/powerpoint/2010/main" val="1140594135"/>
      </p:ext>
    </p:extLst>
  </p:cSld>
  <p:clrMapOvr>
    <a:masterClrMapping/>
  </p:clrMapOvr>
  <p:transition>
    <p:dissolv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0861C5A-87ED-4C67-931C-BDC3EB52D0D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48501EC-5C16-4C8E-82F1-F8E56E2BF363}" type="slidenum">
              <a:rPr lang="en-US"/>
              <a:pPr/>
              <a:t>‹#›</a:t>
            </a:fld>
            <a:endParaRPr lang="zh-CN" altLang="en-US"/>
          </a:p>
        </p:txBody>
      </p:sp>
    </p:spTree>
    <p:extLst>
      <p:ext uri="{BB962C8B-B14F-4D97-AF65-F5344CB8AC3E}">
        <p14:creationId xmlns="" xmlns:p14="http://schemas.microsoft.com/office/powerpoint/2010/main" val="3803231881"/>
      </p:ext>
    </p:extLst>
  </p:cSld>
  <p:clrMapOvr>
    <a:masterClrMapping/>
  </p:clrMapOvr>
  <p:transition>
    <p:dissolv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E846951-ABFA-42F4-8805-F52D521910E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9A51A73-8B80-4275-90F3-46E7AD6D1F64}" type="slidenum">
              <a:rPr lang="en-US"/>
              <a:pPr/>
              <a:t>‹#›</a:t>
            </a:fld>
            <a:endParaRPr lang="zh-CN" altLang="en-US"/>
          </a:p>
        </p:txBody>
      </p:sp>
    </p:spTree>
    <p:extLst>
      <p:ext uri="{BB962C8B-B14F-4D97-AF65-F5344CB8AC3E}">
        <p14:creationId xmlns="" xmlns:p14="http://schemas.microsoft.com/office/powerpoint/2010/main" val="2818915890"/>
      </p:ext>
    </p:extLst>
  </p:cSld>
  <p:clrMapOvr>
    <a:masterClrMapping/>
  </p:clrMapOvr>
  <p:transition>
    <p:dissolv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E3AB029-C946-4E70-8C4E-720DB4B5F1F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A6C35F4-CDC0-4523-AF18-AB73EA16B4B8}" type="slidenum">
              <a:rPr lang="en-US"/>
              <a:pPr/>
              <a:t>‹#›</a:t>
            </a:fld>
            <a:endParaRPr lang="zh-CN" altLang="en-US"/>
          </a:p>
        </p:txBody>
      </p:sp>
    </p:spTree>
    <p:extLst>
      <p:ext uri="{BB962C8B-B14F-4D97-AF65-F5344CB8AC3E}">
        <p14:creationId xmlns="" xmlns:p14="http://schemas.microsoft.com/office/powerpoint/2010/main" val="2718381031"/>
      </p:ext>
    </p:extLst>
  </p:cSld>
  <p:clrMapOvr>
    <a:masterClrMapping/>
  </p:clrMapOvr>
  <p:transition>
    <p:dissolv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6A35167-6E74-4F82-B5B6-64A49A71F86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F9F469E-D613-4BD6-82D7-312321B94207}" type="slidenum">
              <a:rPr lang="en-US"/>
              <a:pPr/>
              <a:t>‹#›</a:t>
            </a:fld>
            <a:endParaRPr lang="zh-CN" altLang="en-US"/>
          </a:p>
        </p:txBody>
      </p:sp>
    </p:spTree>
    <p:extLst>
      <p:ext uri="{BB962C8B-B14F-4D97-AF65-F5344CB8AC3E}">
        <p14:creationId xmlns="" xmlns:p14="http://schemas.microsoft.com/office/powerpoint/2010/main" val="1708317420"/>
      </p:ext>
    </p:extLst>
  </p:cSld>
  <p:clrMapOvr>
    <a:masterClrMapping/>
  </p:clrMapOvr>
  <p:transition>
    <p:dissolv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059AE39-9D1A-4CC3-9C53-78D0028DCE9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D6AE9EE-B5BA-471D-AD23-EFA0F6ED33F7}" type="slidenum">
              <a:rPr lang="en-US"/>
              <a:pPr/>
              <a:t>‹#›</a:t>
            </a:fld>
            <a:endParaRPr lang="zh-CN" altLang="en-US"/>
          </a:p>
        </p:txBody>
      </p:sp>
    </p:spTree>
    <p:extLst>
      <p:ext uri="{BB962C8B-B14F-4D97-AF65-F5344CB8AC3E}">
        <p14:creationId xmlns="" xmlns:p14="http://schemas.microsoft.com/office/powerpoint/2010/main" val="2615138247"/>
      </p:ext>
    </p:extLst>
  </p:cSld>
  <p:clrMapOvr>
    <a:masterClrMapping/>
  </p:clrMapOvr>
  <p:transition>
    <p:dissolv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01B3386-19D5-4510-861B-D5929F6E082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856FFB9-39ED-41C2-934A-30BFDCE61A3F}" type="slidenum">
              <a:rPr lang="en-US"/>
              <a:pPr/>
              <a:t>‹#›</a:t>
            </a:fld>
            <a:endParaRPr lang="zh-CN" altLang="en-US"/>
          </a:p>
        </p:txBody>
      </p:sp>
    </p:spTree>
    <p:extLst>
      <p:ext uri="{BB962C8B-B14F-4D97-AF65-F5344CB8AC3E}">
        <p14:creationId xmlns="" xmlns:p14="http://schemas.microsoft.com/office/powerpoint/2010/main" val="2186648663"/>
      </p:ext>
    </p:extLst>
  </p:cSld>
  <p:clrMapOvr>
    <a:masterClrMapping/>
  </p:clrMapOvr>
  <p:transition>
    <p:dissolv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BCC3AE6-4131-4E56-B2D6-1BA6CAF8B66E}"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6F1BF29E-CD3C-4302-9359-8D96A16057B4}" type="slidenum">
              <a:rPr lang="en-US"/>
              <a:pPr/>
              <a:t>‹#›</a:t>
            </a:fld>
            <a:endParaRPr lang="zh-CN" altLang="en-US"/>
          </a:p>
        </p:txBody>
      </p:sp>
    </p:spTree>
    <p:extLst>
      <p:ext uri="{BB962C8B-B14F-4D97-AF65-F5344CB8AC3E}">
        <p14:creationId xmlns="" xmlns:p14="http://schemas.microsoft.com/office/powerpoint/2010/main" val="3005336746"/>
      </p:ext>
    </p:extLst>
  </p:cSld>
  <p:clrMapOvr>
    <a:masterClrMapping/>
  </p:clrMapOvr>
  <p:transition>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F86B879-F4E9-4B39-93ED-C9EA66F4D136}"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9" name="灯片编号占位符 8"/>
          <p:cNvSpPr>
            <a:spLocks noGrp="1"/>
          </p:cNvSpPr>
          <p:nvPr>
            <p:ph type="sldNum" sz="quarter" idx="12"/>
          </p:nvPr>
        </p:nvSpPr>
        <p:spPr/>
        <p:txBody>
          <a:bodyPr/>
          <a:lstStyle>
            <a:lvl1pPr>
              <a:defRPr/>
            </a:lvl1pPr>
          </a:lstStyle>
          <a:p>
            <a:fld id="{E1054DCF-1845-4842-8D36-BF2DE7480147}" type="slidenum">
              <a:rPr lang="en-US"/>
              <a:pPr/>
              <a:t>‹#›</a:t>
            </a:fld>
            <a:endParaRPr lang="en-US"/>
          </a:p>
        </p:txBody>
      </p:sp>
    </p:spTree>
    <p:extLst>
      <p:ext uri="{BB962C8B-B14F-4D97-AF65-F5344CB8AC3E}">
        <p14:creationId xmlns="" xmlns:p14="http://schemas.microsoft.com/office/powerpoint/2010/main" val="2808649171"/>
      </p:ext>
    </p:extLst>
  </p:cSld>
  <p:clrMapOvr>
    <a:masterClrMapping/>
  </p:clrMapOvr>
  <p:transition>
    <p:dissolv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871331A-A7A7-42C4-918F-55268D216194}"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BF82B11B-40F0-4558-AF42-848216FA7B52}" type="slidenum">
              <a:rPr lang="en-US"/>
              <a:pPr/>
              <a:t>‹#›</a:t>
            </a:fld>
            <a:endParaRPr lang="zh-CN" altLang="en-US"/>
          </a:p>
        </p:txBody>
      </p:sp>
    </p:spTree>
    <p:extLst>
      <p:ext uri="{BB962C8B-B14F-4D97-AF65-F5344CB8AC3E}">
        <p14:creationId xmlns="" xmlns:p14="http://schemas.microsoft.com/office/powerpoint/2010/main" val="2767852204"/>
      </p:ext>
    </p:extLst>
  </p:cSld>
  <p:clrMapOvr>
    <a:masterClrMapping/>
  </p:clrMapOvr>
  <p:transition>
    <p:dissolv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9E19F4C-D6FD-4E38-A1A7-F8602D46A9D7}"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15C09A1D-BD46-402F-BFA4-EA7A868A74AB}" type="slidenum">
              <a:rPr lang="en-US"/>
              <a:pPr/>
              <a:t>‹#›</a:t>
            </a:fld>
            <a:endParaRPr lang="zh-CN" altLang="en-US"/>
          </a:p>
        </p:txBody>
      </p:sp>
    </p:spTree>
    <p:extLst>
      <p:ext uri="{BB962C8B-B14F-4D97-AF65-F5344CB8AC3E}">
        <p14:creationId xmlns="" xmlns:p14="http://schemas.microsoft.com/office/powerpoint/2010/main" val="1688857396"/>
      </p:ext>
    </p:extLst>
  </p:cSld>
  <p:clrMapOvr>
    <a:masterClrMapping/>
  </p:clrMapOvr>
  <p:transition>
    <p:dissolv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EBF1359-B525-4DD0-9278-680695153AE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03DE26F-4CD7-4895-B3A1-6D27E6B3DFB1}" type="slidenum">
              <a:rPr lang="en-US"/>
              <a:pPr/>
              <a:t>‹#›</a:t>
            </a:fld>
            <a:endParaRPr lang="zh-CN" altLang="en-US"/>
          </a:p>
        </p:txBody>
      </p:sp>
    </p:spTree>
    <p:extLst>
      <p:ext uri="{BB962C8B-B14F-4D97-AF65-F5344CB8AC3E}">
        <p14:creationId xmlns="" xmlns:p14="http://schemas.microsoft.com/office/powerpoint/2010/main" val="935242552"/>
      </p:ext>
    </p:extLst>
  </p:cSld>
  <p:clrMapOvr>
    <a:masterClrMapping/>
  </p:clrMapOvr>
  <p:transition>
    <p:dissolv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FB4CC90-8ABB-47CB-8C10-6AA90FF5E55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66DFF0E-57EC-4EE4-9A84-3D002C42EFC1}" type="slidenum">
              <a:rPr lang="en-US"/>
              <a:pPr/>
              <a:t>‹#›</a:t>
            </a:fld>
            <a:endParaRPr lang="zh-CN" altLang="en-US"/>
          </a:p>
        </p:txBody>
      </p:sp>
    </p:spTree>
    <p:extLst>
      <p:ext uri="{BB962C8B-B14F-4D97-AF65-F5344CB8AC3E}">
        <p14:creationId xmlns="" xmlns:p14="http://schemas.microsoft.com/office/powerpoint/2010/main" val="2824363979"/>
      </p:ext>
    </p:extLst>
  </p:cSld>
  <p:clrMapOvr>
    <a:masterClrMapping/>
  </p:clrMapOvr>
  <p:transition>
    <p:dissolv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1C4CA4D-CE21-4F32-975C-4DE3A64232F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A50DBFB-37F4-4A8D-960B-AFC36B8A3F1B}" type="slidenum">
              <a:rPr lang="en-US"/>
              <a:pPr/>
              <a:t>‹#›</a:t>
            </a:fld>
            <a:endParaRPr lang="zh-CN" altLang="en-US"/>
          </a:p>
        </p:txBody>
      </p:sp>
    </p:spTree>
    <p:extLst>
      <p:ext uri="{BB962C8B-B14F-4D97-AF65-F5344CB8AC3E}">
        <p14:creationId xmlns="" xmlns:p14="http://schemas.microsoft.com/office/powerpoint/2010/main" val="4138761174"/>
      </p:ext>
    </p:extLst>
  </p:cSld>
  <p:clrMapOvr>
    <a:masterClrMapping/>
  </p:clrMapOvr>
  <p:transition>
    <p:dissolv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C0B5429-E4AB-4CAD-A3A6-BD72A9ED864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3693F6E-99E5-4564-A7B6-86DEBD123D65}" type="slidenum">
              <a:rPr lang="en-US"/>
              <a:pPr/>
              <a:t>‹#›</a:t>
            </a:fld>
            <a:endParaRPr lang="zh-CN" altLang="en-US"/>
          </a:p>
        </p:txBody>
      </p:sp>
    </p:spTree>
    <p:extLst>
      <p:ext uri="{BB962C8B-B14F-4D97-AF65-F5344CB8AC3E}">
        <p14:creationId xmlns="" xmlns:p14="http://schemas.microsoft.com/office/powerpoint/2010/main" val="2328581301"/>
      </p:ext>
    </p:extLst>
  </p:cSld>
  <p:clrMapOvr>
    <a:masterClrMapping/>
  </p:clrMapOvr>
  <p:transition>
    <p:dissolv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1E63C358-B23F-4FC9-83A4-36948856D7C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C2BE03E-9862-4557-A614-73FECC9DE7BA}" type="slidenum">
              <a:rPr lang="en-US"/>
              <a:pPr/>
              <a:t>‹#›</a:t>
            </a:fld>
            <a:endParaRPr lang="zh-CN" altLang="en-US"/>
          </a:p>
        </p:txBody>
      </p:sp>
    </p:spTree>
    <p:extLst>
      <p:ext uri="{BB962C8B-B14F-4D97-AF65-F5344CB8AC3E}">
        <p14:creationId xmlns="" xmlns:p14="http://schemas.microsoft.com/office/powerpoint/2010/main" val="3812722897"/>
      </p:ext>
    </p:extLst>
  </p:cSld>
  <p:clrMapOvr>
    <a:masterClrMapping/>
  </p:clrMapOvr>
  <p:transition>
    <p:dissolv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DDC4BFD-39E1-467A-99EF-BA382EFBA4F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BF03B15-892F-4920-90C1-62CA804BB16F}" type="slidenum">
              <a:rPr lang="en-US"/>
              <a:pPr/>
              <a:t>‹#›</a:t>
            </a:fld>
            <a:endParaRPr lang="zh-CN" altLang="en-US"/>
          </a:p>
        </p:txBody>
      </p:sp>
    </p:spTree>
    <p:extLst>
      <p:ext uri="{BB962C8B-B14F-4D97-AF65-F5344CB8AC3E}">
        <p14:creationId xmlns="" xmlns:p14="http://schemas.microsoft.com/office/powerpoint/2010/main" val="94744550"/>
      </p:ext>
    </p:extLst>
  </p:cSld>
  <p:clrMapOvr>
    <a:masterClrMapping/>
  </p:clrMapOvr>
  <p:transition>
    <p:dissolv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03B9A96-9054-4B0E-BA8C-D28D0338865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EEDFB6F-08C7-4512-8F77-B37F7ABB0DC1}" type="slidenum">
              <a:rPr lang="en-US"/>
              <a:pPr/>
              <a:t>‹#›</a:t>
            </a:fld>
            <a:endParaRPr lang="zh-CN" altLang="en-US"/>
          </a:p>
        </p:txBody>
      </p:sp>
    </p:spTree>
    <p:extLst>
      <p:ext uri="{BB962C8B-B14F-4D97-AF65-F5344CB8AC3E}">
        <p14:creationId xmlns="" xmlns:p14="http://schemas.microsoft.com/office/powerpoint/2010/main" val="2531355565"/>
      </p:ext>
    </p:extLst>
  </p:cSld>
  <p:clrMapOvr>
    <a:masterClrMapping/>
  </p:clrMapOvr>
  <p:transition>
    <p:dissolv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C5470A2-D058-4A15-B4AA-CF848AD2447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3819E51-AD09-40C5-8AA0-DF7FE675F175}" type="slidenum">
              <a:rPr lang="en-US"/>
              <a:pPr/>
              <a:t>‹#›</a:t>
            </a:fld>
            <a:endParaRPr lang="zh-CN" altLang="en-US"/>
          </a:p>
        </p:txBody>
      </p:sp>
    </p:spTree>
    <p:extLst>
      <p:ext uri="{BB962C8B-B14F-4D97-AF65-F5344CB8AC3E}">
        <p14:creationId xmlns="" xmlns:p14="http://schemas.microsoft.com/office/powerpoint/2010/main" val="598743576"/>
      </p:ext>
    </p:extLst>
  </p:cSld>
  <p:clrMapOvr>
    <a:masterClrMapping/>
  </p:clrMapOvr>
  <p:transition>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30024E5-3481-46D0-8AFB-F85C09794389}"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5" name="灯片编号占位符 4"/>
          <p:cNvSpPr>
            <a:spLocks noGrp="1"/>
          </p:cNvSpPr>
          <p:nvPr>
            <p:ph type="sldNum" sz="quarter" idx="12"/>
          </p:nvPr>
        </p:nvSpPr>
        <p:spPr/>
        <p:txBody>
          <a:bodyPr/>
          <a:lstStyle>
            <a:lvl1pPr>
              <a:defRPr/>
            </a:lvl1pPr>
          </a:lstStyle>
          <a:p>
            <a:fld id="{D18224B1-F6C8-4CD4-AB62-4E2F0454FAF0}" type="slidenum">
              <a:rPr lang="en-US"/>
              <a:pPr/>
              <a:t>‹#›</a:t>
            </a:fld>
            <a:endParaRPr lang="en-US"/>
          </a:p>
        </p:txBody>
      </p:sp>
    </p:spTree>
    <p:extLst>
      <p:ext uri="{BB962C8B-B14F-4D97-AF65-F5344CB8AC3E}">
        <p14:creationId xmlns="" xmlns:p14="http://schemas.microsoft.com/office/powerpoint/2010/main" val="1452868688"/>
      </p:ext>
    </p:extLst>
  </p:cSld>
  <p:clrMapOvr>
    <a:masterClrMapping/>
  </p:clrMapOvr>
  <p:transition>
    <p:dissolv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167B611-102B-46DF-BE69-EBE3E4987C2E}"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6944C44D-ECDB-4EE4-90A6-9C2FD7A48CC6}" type="slidenum">
              <a:rPr lang="en-US"/>
              <a:pPr/>
              <a:t>‹#›</a:t>
            </a:fld>
            <a:endParaRPr lang="zh-CN" altLang="en-US"/>
          </a:p>
        </p:txBody>
      </p:sp>
    </p:spTree>
    <p:extLst>
      <p:ext uri="{BB962C8B-B14F-4D97-AF65-F5344CB8AC3E}">
        <p14:creationId xmlns="" xmlns:p14="http://schemas.microsoft.com/office/powerpoint/2010/main" val="4008686710"/>
      </p:ext>
    </p:extLst>
  </p:cSld>
  <p:clrMapOvr>
    <a:masterClrMapping/>
  </p:clrMapOvr>
  <p:transition>
    <p:dissolv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53566C3-8A87-4B55-B5F9-48308184B37F}"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801F10FC-3B28-455D-991A-F0D03759A5E7}" type="slidenum">
              <a:rPr lang="en-US"/>
              <a:pPr/>
              <a:t>‹#›</a:t>
            </a:fld>
            <a:endParaRPr lang="zh-CN" altLang="en-US"/>
          </a:p>
        </p:txBody>
      </p:sp>
    </p:spTree>
    <p:extLst>
      <p:ext uri="{BB962C8B-B14F-4D97-AF65-F5344CB8AC3E}">
        <p14:creationId xmlns="" xmlns:p14="http://schemas.microsoft.com/office/powerpoint/2010/main" val="3436749015"/>
      </p:ext>
    </p:extLst>
  </p:cSld>
  <p:clrMapOvr>
    <a:masterClrMapping/>
  </p:clrMapOvr>
  <p:transition>
    <p:dissolv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619E0AF-8786-4FE4-8529-1DA57C5E21B7}"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094C3928-F615-47BF-AC3E-43238D8D8B28}" type="slidenum">
              <a:rPr lang="en-US"/>
              <a:pPr/>
              <a:t>‹#›</a:t>
            </a:fld>
            <a:endParaRPr lang="zh-CN" altLang="en-US"/>
          </a:p>
        </p:txBody>
      </p:sp>
    </p:spTree>
    <p:extLst>
      <p:ext uri="{BB962C8B-B14F-4D97-AF65-F5344CB8AC3E}">
        <p14:creationId xmlns="" xmlns:p14="http://schemas.microsoft.com/office/powerpoint/2010/main" val="4222988315"/>
      </p:ext>
    </p:extLst>
  </p:cSld>
  <p:clrMapOvr>
    <a:masterClrMapping/>
  </p:clrMapOvr>
  <p:transition>
    <p:dissolv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BE4FF11-8482-4A51-984F-9D714D2339D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D3B7544-F5B5-4707-BB8A-5CDCB66C1DB2}" type="slidenum">
              <a:rPr lang="en-US"/>
              <a:pPr/>
              <a:t>‹#›</a:t>
            </a:fld>
            <a:endParaRPr lang="zh-CN" altLang="en-US"/>
          </a:p>
        </p:txBody>
      </p:sp>
    </p:spTree>
    <p:extLst>
      <p:ext uri="{BB962C8B-B14F-4D97-AF65-F5344CB8AC3E}">
        <p14:creationId xmlns="" xmlns:p14="http://schemas.microsoft.com/office/powerpoint/2010/main" val="1098007937"/>
      </p:ext>
    </p:extLst>
  </p:cSld>
  <p:clrMapOvr>
    <a:masterClrMapping/>
  </p:clrMapOvr>
  <p:transition>
    <p:dissolv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C099865-4C96-4697-8D4C-AC9D5FFE4F8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AFD8B7F-6A80-4FA4-9543-2114FF27CED3}" type="slidenum">
              <a:rPr lang="en-US"/>
              <a:pPr/>
              <a:t>‹#›</a:t>
            </a:fld>
            <a:endParaRPr lang="zh-CN" altLang="en-US"/>
          </a:p>
        </p:txBody>
      </p:sp>
    </p:spTree>
    <p:extLst>
      <p:ext uri="{BB962C8B-B14F-4D97-AF65-F5344CB8AC3E}">
        <p14:creationId xmlns="" xmlns:p14="http://schemas.microsoft.com/office/powerpoint/2010/main" val="3053386392"/>
      </p:ext>
    </p:extLst>
  </p:cSld>
  <p:clrMapOvr>
    <a:masterClrMapping/>
  </p:clrMapOvr>
  <p:transition>
    <p:dissolv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69763C2-1096-406B-887C-F0BB619FF7E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98C70A3-91FD-4AB1-A13E-0C6EE94E9914}" type="slidenum">
              <a:rPr lang="en-US"/>
              <a:pPr/>
              <a:t>‹#›</a:t>
            </a:fld>
            <a:endParaRPr lang="zh-CN" altLang="en-US"/>
          </a:p>
        </p:txBody>
      </p:sp>
    </p:spTree>
    <p:extLst>
      <p:ext uri="{BB962C8B-B14F-4D97-AF65-F5344CB8AC3E}">
        <p14:creationId xmlns="" xmlns:p14="http://schemas.microsoft.com/office/powerpoint/2010/main" val="2107428326"/>
      </p:ext>
    </p:extLst>
  </p:cSld>
  <p:clrMapOvr>
    <a:masterClrMapping/>
  </p:clrMapOvr>
  <p:transition>
    <p:dissolv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D253840-2160-43BA-94AB-C8EC313C95C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0DB857E-8D3C-47E8-983D-24C6B99BFF26}" type="slidenum">
              <a:rPr lang="en-US"/>
              <a:pPr/>
              <a:t>‹#›</a:t>
            </a:fld>
            <a:endParaRPr lang="zh-CN" altLang="en-US"/>
          </a:p>
        </p:txBody>
      </p:sp>
    </p:spTree>
    <p:extLst>
      <p:ext uri="{BB962C8B-B14F-4D97-AF65-F5344CB8AC3E}">
        <p14:creationId xmlns="" xmlns:p14="http://schemas.microsoft.com/office/powerpoint/2010/main" val="3174008440"/>
      </p:ext>
    </p:extLst>
  </p:cSld>
  <p:clrMapOvr>
    <a:masterClrMapping/>
  </p:clrMapOvr>
  <p:transition>
    <p:dissolv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EA7558B-BB93-488D-9061-80CC8CA308C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C8405F8-9DE2-4B06-B13E-DC2A72CB90A4}" type="slidenum">
              <a:rPr lang="en-US"/>
              <a:pPr/>
              <a:t>‹#›</a:t>
            </a:fld>
            <a:endParaRPr lang="zh-CN" altLang="en-US"/>
          </a:p>
        </p:txBody>
      </p:sp>
    </p:spTree>
    <p:extLst>
      <p:ext uri="{BB962C8B-B14F-4D97-AF65-F5344CB8AC3E}">
        <p14:creationId xmlns="" xmlns:p14="http://schemas.microsoft.com/office/powerpoint/2010/main" val="3101961059"/>
      </p:ext>
    </p:extLst>
  </p:cSld>
  <p:clrMapOvr>
    <a:masterClrMapping/>
  </p:clrMapOvr>
  <p:transition>
    <p:dissolv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67285E3-C142-426A-9DF8-631F31B023D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40D11E0-FC2E-4B0A-8DA1-EA1BBD723DB6}" type="slidenum">
              <a:rPr lang="en-US"/>
              <a:pPr/>
              <a:t>‹#›</a:t>
            </a:fld>
            <a:endParaRPr lang="zh-CN" altLang="en-US"/>
          </a:p>
        </p:txBody>
      </p:sp>
    </p:spTree>
    <p:extLst>
      <p:ext uri="{BB962C8B-B14F-4D97-AF65-F5344CB8AC3E}">
        <p14:creationId xmlns="" xmlns:p14="http://schemas.microsoft.com/office/powerpoint/2010/main" val="939812527"/>
      </p:ext>
    </p:extLst>
  </p:cSld>
  <p:clrMapOvr>
    <a:masterClrMapping/>
  </p:clrMapOvr>
  <p:transition>
    <p:dissolv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42ABD258-7BD9-41E8-82C7-A78CDED4896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A6ED5ED-E910-4782-ACAF-CF164314A145}" type="slidenum">
              <a:rPr lang="en-US"/>
              <a:pPr/>
              <a:t>‹#›</a:t>
            </a:fld>
            <a:endParaRPr lang="zh-CN" altLang="en-US"/>
          </a:p>
        </p:txBody>
      </p:sp>
    </p:spTree>
    <p:extLst>
      <p:ext uri="{BB962C8B-B14F-4D97-AF65-F5344CB8AC3E}">
        <p14:creationId xmlns="" xmlns:p14="http://schemas.microsoft.com/office/powerpoint/2010/main" val="2129490759"/>
      </p:ext>
    </p:extLst>
  </p:cSld>
  <p:clrMapOvr>
    <a:masterClrMapping/>
  </p:clrMapOvr>
  <p:transition>
    <p:dissolv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574CAC5-AF68-4BA5-BAAD-DE5296A4106A}"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4" name="灯片编号占位符 3"/>
          <p:cNvSpPr>
            <a:spLocks noGrp="1"/>
          </p:cNvSpPr>
          <p:nvPr>
            <p:ph type="sldNum" sz="quarter" idx="12"/>
          </p:nvPr>
        </p:nvSpPr>
        <p:spPr/>
        <p:txBody>
          <a:bodyPr/>
          <a:lstStyle>
            <a:lvl1pPr>
              <a:defRPr/>
            </a:lvl1pPr>
          </a:lstStyle>
          <a:p>
            <a:fld id="{4E578EBF-6C50-448D-90AE-088546C457EC}" type="slidenum">
              <a:rPr lang="en-US"/>
              <a:pPr/>
              <a:t>‹#›</a:t>
            </a:fld>
            <a:endParaRPr lang="en-US"/>
          </a:p>
        </p:txBody>
      </p:sp>
    </p:spTree>
    <p:extLst>
      <p:ext uri="{BB962C8B-B14F-4D97-AF65-F5344CB8AC3E}">
        <p14:creationId xmlns="" xmlns:p14="http://schemas.microsoft.com/office/powerpoint/2010/main" val="3255703427"/>
      </p:ext>
    </p:extLst>
  </p:cSld>
  <p:clrMapOvr>
    <a:masterClrMapping/>
  </p:clrMapOvr>
  <p:transition>
    <p:dissolv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A971BCD-60E7-4295-8E9C-60C698DAA1C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CBC0767-523D-40B7-A485-9F58108591FE}" type="slidenum">
              <a:rPr lang="en-US"/>
              <a:pPr/>
              <a:t>‹#›</a:t>
            </a:fld>
            <a:endParaRPr lang="zh-CN" altLang="en-US"/>
          </a:p>
        </p:txBody>
      </p:sp>
    </p:spTree>
    <p:extLst>
      <p:ext uri="{BB962C8B-B14F-4D97-AF65-F5344CB8AC3E}">
        <p14:creationId xmlns="" xmlns:p14="http://schemas.microsoft.com/office/powerpoint/2010/main" val="3315797437"/>
      </p:ext>
    </p:extLst>
  </p:cSld>
  <p:clrMapOvr>
    <a:masterClrMapping/>
  </p:clrMapOvr>
  <p:transition>
    <p:dissolv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B09E1C9-A240-49B0-8955-2F0573F6789F}"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613FFB1D-DD6F-4BA8-A246-3978734151B5}" type="slidenum">
              <a:rPr lang="en-US"/>
              <a:pPr/>
              <a:t>‹#›</a:t>
            </a:fld>
            <a:endParaRPr lang="zh-CN" altLang="en-US"/>
          </a:p>
        </p:txBody>
      </p:sp>
    </p:spTree>
    <p:extLst>
      <p:ext uri="{BB962C8B-B14F-4D97-AF65-F5344CB8AC3E}">
        <p14:creationId xmlns="" xmlns:p14="http://schemas.microsoft.com/office/powerpoint/2010/main" val="3161312296"/>
      </p:ext>
    </p:extLst>
  </p:cSld>
  <p:clrMapOvr>
    <a:masterClrMapping/>
  </p:clrMapOvr>
  <p:transition>
    <p:dissolv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0AC9AF05-3553-4D9F-BE3D-B1BCE830A324}"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27E58AE0-6BE0-4679-B30E-D6441AE47BFB}" type="slidenum">
              <a:rPr lang="en-US"/>
              <a:pPr/>
              <a:t>‹#›</a:t>
            </a:fld>
            <a:endParaRPr lang="zh-CN" altLang="en-US"/>
          </a:p>
        </p:txBody>
      </p:sp>
    </p:spTree>
    <p:extLst>
      <p:ext uri="{BB962C8B-B14F-4D97-AF65-F5344CB8AC3E}">
        <p14:creationId xmlns="" xmlns:p14="http://schemas.microsoft.com/office/powerpoint/2010/main" val="2519843820"/>
      </p:ext>
    </p:extLst>
  </p:cSld>
  <p:clrMapOvr>
    <a:masterClrMapping/>
  </p:clrMapOvr>
  <p:transition>
    <p:dissolv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7BE5E7E9-AD6F-478C-A014-12FE5BC98DA5}"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7CC66EBD-B2DD-4C35-B7C5-D72A84E08E41}" type="slidenum">
              <a:rPr lang="en-US"/>
              <a:pPr/>
              <a:t>‹#›</a:t>
            </a:fld>
            <a:endParaRPr lang="zh-CN" altLang="en-US"/>
          </a:p>
        </p:txBody>
      </p:sp>
    </p:spTree>
    <p:extLst>
      <p:ext uri="{BB962C8B-B14F-4D97-AF65-F5344CB8AC3E}">
        <p14:creationId xmlns="" xmlns:p14="http://schemas.microsoft.com/office/powerpoint/2010/main" val="4258817918"/>
      </p:ext>
    </p:extLst>
  </p:cSld>
  <p:clrMapOvr>
    <a:masterClrMapping/>
  </p:clrMapOvr>
  <p:transition>
    <p:dissolv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5005BAD-0708-43D5-8A25-ED16BDCDB1F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90D2B5B-6197-4490-9C09-C8F49044B9A6}" type="slidenum">
              <a:rPr lang="en-US"/>
              <a:pPr/>
              <a:t>‹#›</a:t>
            </a:fld>
            <a:endParaRPr lang="zh-CN" altLang="en-US"/>
          </a:p>
        </p:txBody>
      </p:sp>
    </p:spTree>
    <p:extLst>
      <p:ext uri="{BB962C8B-B14F-4D97-AF65-F5344CB8AC3E}">
        <p14:creationId xmlns="" xmlns:p14="http://schemas.microsoft.com/office/powerpoint/2010/main" val="2127351059"/>
      </p:ext>
    </p:extLst>
  </p:cSld>
  <p:clrMapOvr>
    <a:masterClrMapping/>
  </p:clrMapOvr>
  <p:transition>
    <p:dissolv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AB59CC1-6077-4D98-84E6-48E024390EC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E7B07B9-79EC-4B7F-B9A9-54806BF66353}" type="slidenum">
              <a:rPr lang="en-US"/>
              <a:pPr/>
              <a:t>‹#›</a:t>
            </a:fld>
            <a:endParaRPr lang="zh-CN" altLang="en-US"/>
          </a:p>
        </p:txBody>
      </p:sp>
    </p:spTree>
    <p:extLst>
      <p:ext uri="{BB962C8B-B14F-4D97-AF65-F5344CB8AC3E}">
        <p14:creationId xmlns="" xmlns:p14="http://schemas.microsoft.com/office/powerpoint/2010/main" val="1991830382"/>
      </p:ext>
    </p:extLst>
  </p:cSld>
  <p:clrMapOvr>
    <a:masterClrMapping/>
  </p:clrMapOvr>
  <p:transition>
    <p:dissolv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24D7EF5-A719-4931-B60A-9E3A9F2F3BE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7E9C0DD-502C-4406-9117-7B2CD8835CC4}" type="slidenum">
              <a:rPr lang="en-US"/>
              <a:pPr/>
              <a:t>‹#›</a:t>
            </a:fld>
            <a:endParaRPr lang="zh-CN" altLang="en-US"/>
          </a:p>
        </p:txBody>
      </p:sp>
    </p:spTree>
    <p:extLst>
      <p:ext uri="{BB962C8B-B14F-4D97-AF65-F5344CB8AC3E}">
        <p14:creationId xmlns="" xmlns:p14="http://schemas.microsoft.com/office/powerpoint/2010/main" val="1199275722"/>
      </p:ext>
    </p:extLst>
  </p:cSld>
  <p:clrMapOvr>
    <a:masterClrMapping/>
  </p:clrMapOvr>
  <p:transition>
    <p:dissolv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25644D2-4EA0-4A56-AEED-65CBA094A6B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731A2A2-7B54-4B0C-AFE8-0F46754C5001}" type="slidenum">
              <a:rPr lang="en-US"/>
              <a:pPr/>
              <a:t>‹#›</a:t>
            </a:fld>
            <a:endParaRPr lang="zh-CN" altLang="en-US"/>
          </a:p>
        </p:txBody>
      </p:sp>
    </p:spTree>
    <p:extLst>
      <p:ext uri="{BB962C8B-B14F-4D97-AF65-F5344CB8AC3E}">
        <p14:creationId xmlns="" xmlns:p14="http://schemas.microsoft.com/office/powerpoint/2010/main" val="3452914435"/>
      </p:ext>
    </p:extLst>
  </p:cSld>
  <p:clrMapOvr>
    <a:masterClrMapping/>
  </p:clrMapOvr>
  <p:transition>
    <p:dissolv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3DB21D9-D006-43A9-B86B-D857AB9BAFB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FAF77DE-35F7-4626-9DBC-41DA2EA6D26A}" type="slidenum">
              <a:rPr lang="en-US"/>
              <a:pPr/>
              <a:t>‹#›</a:t>
            </a:fld>
            <a:endParaRPr lang="zh-CN" altLang="en-US"/>
          </a:p>
        </p:txBody>
      </p:sp>
    </p:spTree>
    <p:extLst>
      <p:ext uri="{BB962C8B-B14F-4D97-AF65-F5344CB8AC3E}">
        <p14:creationId xmlns="" xmlns:p14="http://schemas.microsoft.com/office/powerpoint/2010/main" val="869237576"/>
      </p:ext>
    </p:extLst>
  </p:cSld>
  <p:clrMapOvr>
    <a:masterClrMapping/>
  </p:clrMapOvr>
  <p:transition>
    <p:dissolv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CAD54A5-94DF-48FB-8FBC-E0136014F99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B7B45B3-D015-407D-8BA1-04BFD00908A1}" type="slidenum">
              <a:rPr lang="en-US"/>
              <a:pPr/>
              <a:t>‹#›</a:t>
            </a:fld>
            <a:endParaRPr lang="zh-CN" altLang="en-US"/>
          </a:p>
        </p:txBody>
      </p:sp>
    </p:spTree>
    <p:extLst>
      <p:ext uri="{BB962C8B-B14F-4D97-AF65-F5344CB8AC3E}">
        <p14:creationId xmlns="" xmlns:p14="http://schemas.microsoft.com/office/powerpoint/2010/main" val="2393738082"/>
      </p:ext>
    </p:extLst>
  </p:cSld>
  <p:clrMapOvr>
    <a:masterClrMapping/>
  </p:clrMapOvr>
  <p:transition>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11DF5E9-D63C-4168-A152-10B2A8A2ABF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E1C65AB4-48AD-4D48-A921-6F2FE853ED2D}" type="slidenum">
              <a:rPr lang="en-US"/>
              <a:pPr/>
              <a:t>‹#›</a:t>
            </a:fld>
            <a:endParaRPr lang="en-US"/>
          </a:p>
        </p:txBody>
      </p:sp>
    </p:spTree>
    <p:extLst>
      <p:ext uri="{BB962C8B-B14F-4D97-AF65-F5344CB8AC3E}">
        <p14:creationId xmlns="" xmlns:p14="http://schemas.microsoft.com/office/powerpoint/2010/main" val="1366566341"/>
      </p:ext>
    </p:extLst>
  </p:cSld>
  <p:clrMapOvr>
    <a:masterClrMapping/>
  </p:clrMapOvr>
  <p:transition>
    <p:dissolv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D7022FA-611D-4BEA-906C-5B87891DD25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D6C8D28-6E4C-49AC-96A8-051B50977139}" type="slidenum">
              <a:rPr lang="en-US"/>
              <a:pPr/>
              <a:t>‹#›</a:t>
            </a:fld>
            <a:endParaRPr lang="zh-CN" altLang="en-US"/>
          </a:p>
        </p:txBody>
      </p:sp>
    </p:spTree>
    <p:extLst>
      <p:ext uri="{BB962C8B-B14F-4D97-AF65-F5344CB8AC3E}">
        <p14:creationId xmlns="" xmlns:p14="http://schemas.microsoft.com/office/powerpoint/2010/main" val="2100433641"/>
      </p:ext>
    </p:extLst>
  </p:cSld>
  <p:clrMapOvr>
    <a:masterClrMapping/>
  </p:clrMapOvr>
  <p:transition>
    <p:dissolv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35F959B-174D-4E30-87F8-E7FCB5E400F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194F91A-46FF-4318-9194-B2FA5EFF3FF9}" type="slidenum">
              <a:rPr lang="en-US"/>
              <a:pPr/>
              <a:t>‹#›</a:t>
            </a:fld>
            <a:endParaRPr lang="zh-CN" altLang="en-US"/>
          </a:p>
        </p:txBody>
      </p:sp>
    </p:spTree>
    <p:extLst>
      <p:ext uri="{BB962C8B-B14F-4D97-AF65-F5344CB8AC3E}">
        <p14:creationId xmlns="" xmlns:p14="http://schemas.microsoft.com/office/powerpoint/2010/main" val="58666965"/>
      </p:ext>
    </p:extLst>
  </p:cSld>
  <p:clrMapOvr>
    <a:masterClrMapping/>
  </p:clrMapOvr>
  <p:transition>
    <p:dissolv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6909AC9-CAE6-4B19-AB10-BA2B1490C507}"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D3C157CE-6671-4A90-BB48-ED3B48FA933A}" type="slidenum">
              <a:rPr lang="en-US"/>
              <a:pPr/>
              <a:t>‹#›</a:t>
            </a:fld>
            <a:endParaRPr lang="zh-CN" altLang="en-US"/>
          </a:p>
        </p:txBody>
      </p:sp>
    </p:spTree>
    <p:extLst>
      <p:ext uri="{BB962C8B-B14F-4D97-AF65-F5344CB8AC3E}">
        <p14:creationId xmlns="" xmlns:p14="http://schemas.microsoft.com/office/powerpoint/2010/main" val="227060900"/>
      </p:ext>
    </p:extLst>
  </p:cSld>
  <p:clrMapOvr>
    <a:masterClrMapping/>
  </p:clrMapOvr>
  <p:transition>
    <p:dissolv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69474FC-0368-4454-9693-B07C556CCBCD}"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5190B79F-E0B6-4D8A-A6BA-6465DBC9C2C7}" type="slidenum">
              <a:rPr lang="en-US"/>
              <a:pPr/>
              <a:t>‹#›</a:t>
            </a:fld>
            <a:endParaRPr lang="zh-CN" altLang="en-US"/>
          </a:p>
        </p:txBody>
      </p:sp>
    </p:spTree>
    <p:extLst>
      <p:ext uri="{BB962C8B-B14F-4D97-AF65-F5344CB8AC3E}">
        <p14:creationId xmlns="" xmlns:p14="http://schemas.microsoft.com/office/powerpoint/2010/main" val="253952759"/>
      </p:ext>
    </p:extLst>
  </p:cSld>
  <p:clrMapOvr>
    <a:masterClrMapping/>
  </p:clrMapOvr>
  <p:transition>
    <p:dissolv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8B7C2AC-157B-43A9-9B26-EB763335FCA2}"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F1D3D25-1E4C-4B05-ACFB-F2BF7283B176}" type="slidenum">
              <a:rPr lang="en-US"/>
              <a:pPr/>
              <a:t>‹#›</a:t>
            </a:fld>
            <a:endParaRPr lang="zh-CN" altLang="en-US"/>
          </a:p>
        </p:txBody>
      </p:sp>
    </p:spTree>
    <p:extLst>
      <p:ext uri="{BB962C8B-B14F-4D97-AF65-F5344CB8AC3E}">
        <p14:creationId xmlns="" xmlns:p14="http://schemas.microsoft.com/office/powerpoint/2010/main" val="313662760"/>
      </p:ext>
    </p:extLst>
  </p:cSld>
  <p:clrMapOvr>
    <a:masterClrMapping/>
  </p:clrMapOvr>
  <p:transition>
    <p:dissolv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3EEC37C-5250-4E0A-B894-4F3036C3946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FE40528-C0E2-4140-9FF4-5587365C6A64}" type="slidenum">
              <a:rPr lang="en-US"/>
              <a:pPr/>
              <a:t>‹#›</a:t>
            </a:fld>
            <a:endParaRPr lang="zh-CN" altLang="en-US"/>
          </a:p>
        </p:txBody>
      </p:sp>
    </p:spTree>
    <p:extLst>
      <p:ext uri="{BB962C8B-B14F-4D97-AF65-F5344CB8AC3E}">
        <p14:creationId xmlns="" xmlns:p14="http://schemas.microsoft.com/office/powerpoint/2010/main" val="2349427953"/>
      </p:ext>
    </p:extLst>
  </p:cSld>
  <p:clrMapOvr>
    <a:masterClrMapping/>
  </p:clrMapOvr>
  <p:transition>
    <p:dissolv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E6E7401-B1F2-4E53-BE33-D04B63319D6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0410E86-0793-4397-A0E1-ABAC2AF08164}" type="slidenum">
              <a:rPr lang="en-US"/>
              <a:pPr/>
              <a:t>‹#›</a:t>
            </a:fld>
            <a:endParaRPr lang="zh-CN" altLang="en-US"/>
          </a:p>
        </p:txBody>
      </p:sp>
    </p:spTree>
    <p:extLst>
      <p:ext uri="{BB962C8B-B14F-4D97-AF65-F5344CB8AC3E}">
        <p14:creationId xmlns="" xmlns:p14="http://schemas.microsoft.com/office/powerpoint/2010/main" val="603742895"/>
      </p:ext>
    </p:extLst>
  </p:cSld>
  <p:clrMapOvr>
    <a:masterClrMapping/>
  </p:clrMapOvr>
  <p:transition>
    <p:dissolv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187D604-3149-4FE2-81A0-1EE4B61FE80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AF5E1BF-286E-473E-87CA-790649BA5B22}" type="slidenum">
              <a:rPr lang="en-US"/>
              <a:pPr/>
              <a:t>‹#›</a:t>
            </a:fld>
            <a:endParaRPr lang="zh-CN" altLang="en-US"/>
          </a:p>
        </p:txBody>
      </p:sp>
    </p:spTree>
    <p:extLst>
      <p:ext uri="{BB962C8B-B14F-4D97-AF65-F5344CB8AC3E}">
        <p14:creationId xmlns="" xmlns:p14="http://schemas.microsoft.com/office/powerpoint/2010/main" val="3918365851"/>
      </p:ext>
    </p:extLst>
  </p:cSld>
  <p:clrMapOvr>
    <a:masterClrMapping/>
  </p:clrMapOvr>
  <p:transition>
    <p:dissolv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B05EFEC-321D-4A22-9A37-8BAA9ADC54A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2D6450B-CAA6-4B37-9D08-B9BBEF487230}" type="slidenum">
              <a:rPr lang="en-US"/>
              <a:pPr/>
              <a:t>‹#›</a:t>
            </a:fld>
            <a:endParaRPr lang="zh-CN" altLang="en-US"/>
          </a:p>
        </p:txBody>
      </p:sp>
    </p:spTree>
    <p:extLst>
      <p:ext uri="{BB962C8B-B14F-4D97-AF65-F5344CB8AC3E}">
        <p14:creationId xmlns="" xmlns:p14="http://schemas.microsoft.com/office/powerpoint/2010/main" val="3577987422"/>
      </p:ext>
    </p:extLst>
  </p:cSld>
  <p:clrMapOvr>
    <a:masterClrMapping/>
  </p:clrMapOvr>
  <p:transition>
    <p:dissolv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1C5DF789-6C55-4936-A9D4-36F1ABD2348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5FD52A6-E1E0-4F1E-81E6-71D99EF5B3C9}" type="slidenum">
              <a:rPr lang="en-US"/>
              <a:pPr/>
              <a:t>‹#›</a:t>
            </a:fld>
            <a:endParaRPr lang="zh-CN" altLang="en-US"/>
          </a:p>
        </p:txBody>
      </p:sp>
    </p:spTree>
    <p:extLst>
      <p:ext uri="{BB962C8B-B14F-4D97-AF65-F5344CB8AC3E}">
        <p14:creationId xmlns="" xmlns:p14="http://schemas.microsoft.com/office/powerpoint/2010/main" val="868446301"/>
      </p:ext>
    </p:extLst>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2976198993"/>
      </p:ext>
    </p:extLst>
  </p:cSld>
  <p:clrMapOvr>
    <a:masterClrMapping/>
  </p:clrMapOvr>
  <p:transition>
    <p:dissolv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C81111B-AEB8-4047-BE7C-A999171C1A5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AC786B4E-030C-48BB-AB4A-3D746050B231}" type="slidenum">
              <a:rPr lang="en-US"/>
              <a:pPr/>
              <a:t>‹#›</a:t>
            </a:fld>
            <a:endParaRPr lang="en-US"/>
          </a:p>
        </p:txBody>
      </p:sp>
    </p:spTree>
    <p:extLst>
      <p:ext uri="{BB962C8B-B14F-4D97-AF65-F5344CB8AC3E}">
        <p14:creationId xmlns="" xmlns:p14="http://schemas.microsoft.com/office/powerpoint/2010/main" val="479358801"/>
      </p:ext>
    </p:extLst>
  </p:cSld>
  <p:clrMapOvr>
    <a:masterClrMapping/>
  </p:clrMapOvr>
  <p:transition>
    <p:dissolv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64938FE-0C1D-4676-AF41-50BF7123896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7724F29-3BC1-48B1-B889-D6BF7102393A}" type="slidenum">
              <a:rPr lang="en-US"/>
              <a:pPr/>
              <a:t>‹#›</a:t>
            </a:fld>
            <a:endParaRPr lang="zh-CN" altLang="en-US"/>
          </a:p>
        </p:txBody>
      </p:sp>
    </p:spTree>
    <p:extLst>
      <p:ext uri="{BB962C8B-B14F-4D97-AF65-F5344CB8AC3E}">
        <p14:creationId xmlns="" xmlns:p14="http://schemas.microsoft.com/office/powerpoint/2010/main" val="4048849072"/>
      </p:ext>
    </p:extLst>
  </p:cSld>
  <p:clrMapOvr>
    <a:masterClrMapping/>
  </p:clrMapOvr>
  <p:transition>
    <p:dissolv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D6032-9CE4-4192-AEB5-F39E5B7EEE9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CB25959-A5A6-4FCC-9F13-A1A007D32C12}" type="slidenum">
              <a:rPr lang="en-US"/>
              <a:pPr/>
              <a:t>‹#›</a:t>
            </a:fld>
            <a:endParaRPr lang="zh-CN" altLang="en-US"/>
          </a:p>
        </p:txBody>
      </p:sp>
    </p:spTree>
    <p:extLst>
      <p:ext uri="{BB962C8B-B14F-4D97-AF65-F5344CB8AC3E}">
        <p14:creationId xmlns="" xmlns:p14="http://schemas.microsoft.com/office/powerpoint/2010/main" val="397804399"/>
      </p:ext>
    </p:extLst>
  </p:cSld>
  <p:clrMapOvr>
    <a:masterClrMapping/>
  </p:clrMapOvr>
  <p:transition>
    <p:dissolv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EA63222E-EB16-48A1-A43C-9C924BA2A3B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838D275-A84E-4FB5-B0C4-573B7BA551F8}" type="slidenum">
              <a:rPr lang="en-US"/>
              <a:pPr/>
              <a:t>‹#›</a:t>
            </a:fld>
            <a:endParaRPr lang="zh-CN" altLang="en-US"/>
          </a:p>
        </p:txBody>
      </p:sp>
    </p:spTree>
    <p:extLst>
      <p:ext uri="{BB962C8B-B14F-4D97-AF65-F5344CB8AC3E}">
        <p14:creationId xmlns="" xmlns:p14="http://schemas.microsoft.com/office/powerpoint/2010/main" val="3316678408"/>
      </p:ext>
    </p:extLst>
  </p:cSld>
  <p:clrMapOvr>
    <a:masterClrMapping/>
  </p:clrMapOvr>
  <p:transition>
    <p:dissolv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6CC9890-F873-45C9-BBA7-D22CEC9A29B0}"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738C8C13-E072-4D4C-AC91-142720516D3F}" type="slidenum">
              <a:rPr lang="en-US"/>
              <a:pPr/>
              <a:t>‹#›</a:t>
            </a:fld>
            <a:endParaRPr lang="zh-CN" altLang="en-US"/>
          </a:p>
        </p:txBody>
      </p:sp>
    </p:spTree>
    <p:extLst>
      <p:ext uri="{BB962C8B-B14F-4D97-AF65-F5344CB8AC3E}">
        <p14:creationId xmlns="" xmlns:p14="http://schemas.microsoft.com/office/powerpoint/2010/main" val="2329022438"/>
      </p:ext>
    </p:extLst>
  </p:cSld>
  <p:clrMapOvr>
    <a:masterClrMapping/>
  </p:clrMapOvr>
  <p:transition>
    <p:dissolv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449CA89-09CC-4A16-AF3A-ED7DA690D193}"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12F7FD5A-B85D-49A8-803C-32D99A9235BD}" type="slidenum">
              <a:rPr lang="en-US"/>
              <a:pPr/>
              <a:t>‹#›</a:t>
            </a:fld>
            <a:endParaRPr lang="zh-CN" altLang="en-US"/>
          </a:p>
        </p:txBody>
      </p:sp>
    </p:spTree>
    <p:extLst>
      <p:ext uri="{BB962C8B-B14F-4D97-AF65-F5344CB8AC3E}">
        <p14:creationId xmlns="" xmlns:p14="http://schemas.microsoft.com/office/powerpoint/2010/main" val="4269954101"/>
      </p:ext>
    </p:extLst>
  </p:cSld>
  <p:clrMapOvr>
    <a:masterClrMapping/>
  </p:clrMapOvr>
  <p:transition>
    <p:dissolv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F2293C07-5C5E-40D9-AA36-0E6D6B8244B3}"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9896A5AC-5638-4B70-9C8F-C6F2BCF0C8E2}" type="slidenum">
              <a:rPr lang="en-US"/>
              <a:pPr/>
              <a:t>‹#›</a:t>
            </a:fld>
            <a:endParaRPr lang="zh-CN" altLang="en-US"/>
          </a:p>
        </p:txBody>
      </p:sp>
    </p:spTree>
    <p:extLst>
      <p:ext uri="{BB962C8B-B14F-4D97-AF65-F5344CB8AC3E}">
        <p14:creationId xmlns="" xmlns:p14="http://schemas.microsoft.com/office/powerpoint/2010/main" val="3087972946"/>
      </p:ext>
    </p:extLst>
  </p:cSld>
  <p:clrMapOvr>
    <a:masterClrMapping/>
  </p:clrMapOvr>
  <p:transition>
    <p:dissolv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497BAAB-0544-418F-95ED-C5F403D167E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A1E5C6B-070C-44E0-9081-8F7D8E697329}" type="slidenum">
              <a:rPr lang="en-US"/>
              <a:pPr/>
              <a:t>‹#›</a:t>
            </a:fld>
            <a:endParaRPr lang="zh-CN" altLang="en-US"/>
          </a:p>
        </p:txBody>
      </p:sp>
    </p:spTree>
    <p:extLst>
      <p:ext uri="{BB962C8B-B14F-4D97-AF65-F5344CB8AC3E}">
        <p14:creationId xmlns="" xmlns:p14="http://schemas.microsoft.com/office/powerpoint/2010/main" val="1058054954"/>
      </p:ext>
    </p:extLst>
  </p:cSld>
  <p:clrMapOvr>
    <a:masterClrMapping/>
  </p:clrMapOvr>
  <p:transition>
    <p:dissolv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CD4EF16-BEA1-4524-8913-B62DE606ACE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9E6F0EC-EC5E-4D1F-BE6C-E91B6222BCAE}" type="slidenum">
              <a:rPr lang="en-US"/>
              <a:pPr/>
              <a:t>‹#›</a:t>
            </a:fld>
            <a:endParaRPr lang="zh-CN" altLang="en-US"/>
          </a:p>
        </p:txBody>
      </p:sp>
    </p:spTree>
    <p:extLst>
      <p:ext uri="{BB962C8B-B14F-4D97-AF65-F5344CB8AC3E}">
        <p14:creationId xmlns="" xmlns:p14="http://schemas.microsoft.com/office/powerpoint/2010/main" val="792121058"/>
      </p:ext>
    </p:extLst>
  </p:cSld>
  <p:clrMapOvr>
    <a:masterClrMapping/>
  </p:clrMapOvr>
  <p:transition>
    <p:dissolv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EFCDDDC-3122-4038-B4F6-CF937189D3C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4101136-DB74-4A62-806B-B769C2046DD7}" type="slidenum">
              <a:rPr lang="en-US"/>
              <a:pPr/>
              <a:t>‹#›</a:t>
            </a:fld>
            <a:endParaRPr lang="zh-CN" altLang="en-US"/>
          </a:p>
        </p:txBody>
      </p:sp>
    </p:spTree>
    <p:extLst>
      <p:ext uri="{BB962C8B-B14F-4D97-AF65-F5344CB8AC3E}">
        <p14:creationId xmlns="" xmlns:p14="http://schemas.microsoft.com/office/powerpoint/2010/main" val="4294689846"/>
      </p:ext>
    </p:extLst>
  </p:cSld>
  <p:clrMapOvr>
    <a:masterClrMapping/>
  </p:clrMapOvr>
  <p:transition>
    <p:dissolv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49B1D37-02D5-4FB4-BDB8-6C7DE7A7F32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D0E7EF4-9961-49F3-90CC-D46AD0C12726}" type="slidenum">
              <a:rPr lang="en-US"/>
              <a:pPr/>
              <a:t>‹#›</a:t>
            </a:fld>
            <a:endParaRPr lang="zh-CN" altLang="en-US"/>
          </a:p>
        </p:txBody>
      </p:sp>
    </p:spTree>
    <p:extLst>
      <p:ext uri="{BB962C8B-B14F-4D97-AF65-F5344CB8AC3E}">
        <p14:creationId xmlns="" xmlns:p14="http://schemas.microsoft.com/office/powerpoint/2010/main" val="2425408076"/>
      </p:ext>
    </p:extLst>
  </p:cSld>
  <p:clrMapOvr>
    <a:masterClrMapping/>
  </p:clrMapOvr>
  <p:transition>
    <p:dissolv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EB68061-EEA0-42CD-992B-69C9C80C3AB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F5600767-449B-460A-A5D7-BD7AF4C64A86}" type="slidenum">
              <a:rPr lang="en-US"/>
              <a:pPr/>
              <a:t>‹#›</a:t>
            </a:fld>
            <a:endParaRPr lang="en-US"/>
          </a:p>
        </p:txBody>
      </p:sp>
    </p:spTree>
    <p:extLst>
      <p:ext uri="{BB962C8B-B14F-4D97-AF65-F5344CB8AC3E}">
        <p14:creationId xmlns="" xmlns:p14="http://schemas.microsoft.com/office/powerpoint/2010/main" val="657922067"/>
      </p:ext>
    </p:extLst>
  </p:cSld>
  <p:clrMapOvr>
    <a:masterClrMapping/>
  </p:clrMapOvr>
  <p:transition>
    <p:dissolv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9AA235F-65A5-4F35-BB71-0E1ACF2B40E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8E2A1A2-5104-4476-BB52-E7F065321DE6}" type="slidenum">
              <a:rPr lang="en-US"/>
              <a:pPr/>
              <a:t>‹#›</a:t>
            </a:fld>
            <a:endParaRPr lang="zh-CN" altLang="en-US"/>
          </a:p>
        </p:txBody>
      </p:sp>
    </p:spTree>
    <p:extLst>
      <p:ext uri="{BB962C8B-B14F-4D97-AF65-F5344CB8AC3E}">
        <p14:creationId xmlns="" xmlns:p14="http://schemas.microsoft.com/office/powerpoint/2010/main" val="2219264276"/>
      </p:ext>
    </p:extLst>
  </p:cSld>
  <p:clrMapOvr>
    <a:masterClrMapping/>
  </p:clrMapOvr>
  <p:transition>
    <p:dissolv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55CF3C9-2465-4CDC-95A2-6686F360221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B9D2C5F-53A5-4D9E-8447-7B877D5BA2B4}" type="slidenum">
              <a:rPr lang="en-US"/>
              <a:pPr/>
              <a:t>‹#›</a:t>
            </a:fld>
            <a:endParaRPr lang="zh-CN" altLang="en-US"/>
          </a:p>
        </p:txBody>
      </p:sp>
    </p:spTree>
    <p:extLst>
      <p:ext uri="{BB962C8B-B14F-4D97-AF65-F5344CB8AC3E}">
        <p14:creationId xmlns="" xmlns:p14="http://schemas.microsoft.com/office/powerpoint/2010/main" val="2716491744"/>
      </p:ext>
    </p:extLst>
  </p:cSld>
  <p:clrMapOvr>
    <a:masterClrMapping/>
  </p:clrMapOvr>
  <p:transition>
    <p:dissolv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91BD6DD-6939-47D3-8790-1CD9E5425BC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3635E1C-13F4-4D26-A69C-FCF008A35A49}" type="slidenum">
              <a:rPr lang="en-US"/>
              <a:pPr/>
              <a:t>‹#›</a:t>
            </a:fld>
            <a:endParaRPr lang="zh-CN" altLang="en-US"/>
          </a:p>
        </p:txBody>
      </p:sp>
    </p:spTree>
    <p:extLst>
      <p:ext uri="{BB962C8B-B14F-4D97-AF65-F5344CB8AC3E}">
        <p14:creationId xmlns="" xmlns:p14="http://schemas.microsoft.com/office/powerpoint/2010/main" val="1294283380"/>
      </p:ext>
    </p:extLst>
  </p:cSld>
  <p:clrMapOvr>
    <a:masterClrMapping/>
  </p:clrMapOvr>
  <p:transition>
    <p:dissolv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EF2F335-99A3-41EC-BA44-5589F3C2958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0F0941B-ACEF-4605-B101-9BE933F68D5A}" type="slidenum">
              <a:rPr lang="en-US"/>
              <a:pPr/>
              <a:t>‹#›</a:t>
            </a:fld>
            <a:endParaRPr lang="zh-CN" altLang="en-US"/>
          </a:p>
        </p:txBody>
      </p:sp>
    </p:spTree>
    <p:extLst>
      <p:ext uri="{BB962C8B-B14F-4D97-AF65-F5344CB8AC3E}">
        <p14:creationId xmlns="" xmlns:p14="http://schemas.microsoft.com/office/powerpoint/2010/main" val="1441416056"/>
      </p:ext>
    </p:extLst>
  </p:cSld>
  <p:clrMapOvr>
    <a:masterClrMapping/>
  </p:clrMapOvr>
  <p:transition>
    <p:dissolv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391DEEE-D46C-4B6A-8A95-BC54BCB4F3B0}"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421E0BC2-90C2-4F98-94B0-7EF30EC59379}" type="slidenum">
              <a:rPr lang="en-US"/>
              <a:pPr/>
              <a:t>‹#›</a:t>
            </a:fld>
            <a:endParaRPr lang="zh-CN" altLang="en-US"/>
          </a:p>
        </p:txBody>
      </p:sp>
    </p:spTree>
    <p:extLst>
      <p:ext uri="{BB962C8B-B14F-4D97-AF65-F5344CB8AC3E}">
        <p14:creationId xmlns="" xmlns:p14="http://schemas.microsoft.com/office/powerpoint/2010/main" val="370471486"/>
      </p:ext>
    </p:extLst>
  </p:cSld>
  <p:clrMapOvr>
    <a:masterClrMapping/>
  </p:clrMapOvr>
  <p:transition>
    <p:dissolv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23B0041-6D14-42F5-9BED-C86576ABD62E}"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24F5196F-1A20-4AAB-B1F7-D36AED1FA9FC}" type="slidenum">
              <a:rPr lang="en-US"/>
              <a:pPr/>
              <a:t>‹#›</a:t>
            </a:fld>
            <a:endParaRPr lang="zh-CN" altLang="en-US"/>
          </a:p>
        </p:txBody>
      </p:sp>
    </p:spTree>
    <p:extLst>
      <p:ext uri="{BB962C8B-B14F-4D97-AF65-F5344CB8AC3E}">
        <p14:creationId xmlns="" xmlns:p14="http://schemas.microsoft.com/office/powerpoint/2010/main" val="1612890229"/>
      </p:ext>
    </p:extLst>
  </p:cSld>
  <p:clrMapOvr>
    <a:masterClrMapping/>
  </p:clrMapOvr>
  <p:transition>
    <p:dissolv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5A1AD0F-E9C4-4FBB-9D22-531123EEC63C}"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A63C2343-878E-4683-9AA6-7B628275121B}" type="slidenum">
              <a:rPr lang="en-US"/>
              <a:pPr/>
              <a:t>‹#›</a:t>
            </a:fld>
            <a:endParaRPr lang="zh-CN" altLang="en-US"/>
          </a:p>
        </p:txBody>
      </p:sp>
    </p:spTree>
    <p:extLst>
      <p:ext uri="{BB962C8B-B14F-4D97-AF65-F5344CB8AC3E}">
        <p14:creationId xmlns="" xmlns:p14="http://schemas.microsoft.com/office/powerpoint/2010/main" val="1956807593"/>
      </p:ext>
    </p:extLst>
  </p:cSld>
  <p:clrMapOvr>
    <a:masterClrMapping/>
  </p:clrMapOvr>
  <p:transition>
    <p:dissolv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E145513-7C22-4CA9-AA85-A838AE0CF5B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9FB181B7-0F70-4165-8042-03F809BF09CE}" type="slidenum">
              <a:rPr lang="en-US"/>
              <a:pPr/>
              <a:t>‹#›</a:t>
            </a:fld>
            <a:endParaRPr lang="zh-CN" altLang="en-US"/>
          </a:p>
        </p:txBody>
      </p:sp>
    </p:spTree>
    <p:extLst>
      <p:ext uri="{BB962C8B-B14F-4D97-AF65-F5344CB8AC3E}">
        <p14:creationId xmlns="" xmlns:p14="http://schemas.microsoft.com/office/powerpoint/2010/main" val="174334981"/>
      </p:ext>
    </p:extLst>
  </p:cSld>
  <p:clrMapOvr>
    <a:masterClrMapping/>
  </p:clrMapOvr>
  <p:transition>
    <p:dissolv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B3C5246-2ED9-414E-B4AF-E576C2D4EB6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5922C2C-A443-41A0-92D6-ACA39DD460E4}" type="slidenum">
              <a:rPr lang="en-US"/>
              <a:pPr/>
              <a:t>‹#›</a:t>
            </a:fld>
            <a:endParaRPr lang="zh-CN" altLang="en-US"/>
          </a:p>
        </p:txBody>
      </p:sp>
    </p:spTree>
    <p:extLst>
      <p:ext uri="{BB962C8B-B14F-4D97-AF65-F5344CB8AC3E}">
        <p14:creationId xmlns="" xmlns:p14="http://schemas.microsoft.com/office/powerpoint/2010/main" val="2724189092"/>
      </p:ext>
    </p:extLst>
  </p:cSld>
  <p:clrMapOvr>
    <a:masterClrMapping/>
  </p:clrMapOvr>
  <p:transition>
    <p:dissolv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E940D7B-9261-4D6E-9A0B-AD6D9F1311E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B994D21-9C07-4A11-9EC6-4C00CCA1EB63}" type="slidenum">
              <a:rPr lang="en-US"/>
              <a:pPr/>
              <a:t>‹#›</a:t>
            </a:fld>
            <a:endParaRPr lang="zh-CN" altLang="en-US"/>
          </a:p>
        </p:txBody>
      </p:sp>
    </p:spTree>
    <p:extLst>
      <p:ext uri="{BB962C8B-B14F-4D97-AF65-F5344CB8AC3E}">
        <p14:creationId xmlns="" xmlns:p14="http://schemas.microsoft.com/office/powerpoint/2010/main" val="2827327925"/>
      </p:ext>
    </p:extLst>
  </p:cSld>
  <p:clrMapOvr>
    <a:masterClrMapping/>
  </p:clrMapOvr>
  <p:transition>
    <p:dissolv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F0E23A0-598C-42EC-BE6D-FD6BF97930F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670AF4DB-C492-4F9C-A087-0D5155EC8A4A}" type="slidenum">
              <a:rPr lang="en-US"/>
              <a:pPr/>
              <a:t>‹#›</a:t>
            </a:fld>
            <a:endParaRPr lang="en-US"/>
          </a:p>
        </p:txBody>
      </p:sp>
    </p:spTree>
    <p:extLst>
      <p:ext uri="{BB962C8B-B14F-4D97-AF65-F5344CB8AC3E}">
        <p14:creationId xmlns="" xmlns:p14="http://schemas.microsoft.com/office/powerpoint/2010/main" val="1479520583"/>
      </p:ext>
    </p:extLst>
  </p:cSld>
  <p:clrMapOvr>
    <a:masterClrMapping/>
  </p:clrMapOvr>
  <p:transition>
    <p:dissolv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67CC32E-4158-44DD-81D3-3EE4B69B6ED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566BE27-CC4A-414A-AD6E-7CD2E57B1912}" type="slidenum">
              <a:rPr lang="en-US"/>
              <a:pPr/>
              <a:t>‹#›</a:t>
            </a:fld>
            <a:endParaRPr lang="zh-CN" altLang="en-US"/>
          </a:p>
        </p:txBody>
      </p:sp>
    </p:spTree>
    <p:extLst>
      <p:ext uri="{BB962C8B-B14F-4D97-AF65-F5344CB8AC3E}">
        <p14:creationId xmlns="" xmlns:p14="http://schemas.microsoft.com/office/powerpoint/2010/main" val="2134700008"/>
      </p:ext>
    </p:extLst>
  </p:cSld>
  <p:clrMapOvr>
    <a:masterClrMapping/>
  </p:clrMapOvr>
  <p:transition>
    <p:dissolve/>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84F884E-0323-4527-A934-51104B5F76C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76D958C-F447-41EE-A169-2C40A8479D7B}" type="slidenum">
              <a:rPr lang="en-US"/>
              <a:pPr/>
              <a:t>‹#›</a:t>
            </a:fld>
            <a:endParaRPr lang="zh-CN" altLang="en-US"/>
          </a:p>
        </p:txBody>
      </p:sp>
    </p:spTree>
    <p:extLst>
      <p:ext uri="{BB962C8B-B14F-4D97-AF65-F5344CB8AC3E}">
        <p14:creationId xmlns="" xmlns:p14="http://schemas.microsoft.com/office/powerpoint/2010/main" val="762635316"/>
      </p:ext>
    </p:extLst>
  </p:cSld>
  <p:clrMapOvr>
    <a:masterClrMapping/>
  </p:clrMapOvr>
  <p:transition>
    <p:dissolv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5CFD082-D43B-4574-BE77-FD59F58A49F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6D3DBC3-FC96-4B44-AEF6-73B8831494F5}" type="slidenum">
              <a:rPr lang="en-US"/>
              <a:pPr/>
              <a:t>‹#›</a:t>
            </a:fld>
            <a:endParaRPr lang="zh-CN" altLang="en-US"/>
          </a:p>
        </p:txBody>
      </p:sp>
    </p:spTree>
    <p:extLst>
      <p:ext uri="{BB962C8B-B14F-4D97-AF65-F5344CB8AC3E}">
        <p14:creationId xmlns="" xmlns:p14="http://schemas.microsoft.com/office/powerpoint/2010/main" val="961846456"/>
      </p:ext>
    </p:extLst>
  </p:cSld>
  <p:clrMapOvr>
    <a:masterClrMapping/>
  </p:clrMapOvr>
  <p:transition>
    <p:dissolv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C097C18-1289-45E6-B835-F24D6655E9E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CB9C4BF-A62D-404C-BB2E-11659D49A016}" type="slidenum">
              <a:rPr lang="en-US"/>
              <a:pPr/>
              <a:t>‹#›</a:t>
            </a:fld>
            <a:endParaRPr lang="zh-CN" altLang="en-US"/>
          </a:p>
        </p:txBody>
      </p:sp>
    </p:spTree>
    <p:extLst>
      <p:ext uri="{BB962C8B-B14F-4D97-AF65-F5344CB8AC3E}">
        <p14:creationId xmlns="" xmlns:p14="http://schemas.microsoft.com/office/powerpoint/2010/main" val="1714808458"/>
      </p:ext>
    </p:extLst>
  </p:cSld>
  <p:clrMapOvr>
    <a:masterClrMapping/>
  </p:clrMapOvr>
  <p:transition>
    <p:dissolv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29053A3-F958-408C-83AF-B322C464373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C315770-902C-4761-979F-7D260D0FC5D2}" type="slidenum">
              <a:rPr lang="en-US"/>
              <a:pPr/>
              <a:t>‹#›</a:t>
            </a:fld>
            <a:endParaRPr lang="zh-CN" altLang="en-US"/>
          </a:p>
        </p:txBody>
      </p:sp>
    </p:spTree>
    <p:extLst>
      <p:ext uri="{BB962C8B-B14F-4D97-AF65-F5344CB8AC3E}">
        <p14:creationId xmlns="" xmlns:p14="http://schemas.microsoft.com/office/powerpoint/2010/main" val="1338465457"/>
      </p:ext>
    </p:extLst>
  </p:cSld>
  <p:clrMapOvr>
    <a:masterClrMapping/>
  </p:clrMapOvr>
  <p:transition>
    <p:dissolve/>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953C9FF-75D8-4086-AF5A-177DBC1D35FD}"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3ACABC32-8BDB-4AEE-8EC0-45E5F4B91744}" type="slidenum">
              <a:rPr lang="en-US"/>
              <a:pPr/>
              <a:t>‹#›</a:t>
            </a:fld>
            <a:endParaRPr lang="zh-CN" altLang="en-US"/>
          </a:p>
        </p:txBody>
      </p:sp>
    </p:spTree>
    <p:extLst>
      <p:ext uri="{BB962C8B-B14F-4D97-AF65-F5344CB8AC3E}">
        <p14:creationId xmlns="" xmlns:p14="http://schemas.microsoft.com/office/powerpoint/2010/main" val="1101599958"/>
      </p:ext>
    </p:extLst>
  </p:cSld>
  <p:clrMapOvr>
    <a:masterClrMapping/>
  </p:clrMapOvr>
  <p:transition>
    <p:dissolv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7DA652DA-8241-462B-B8A6-CF97538E85BC}"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38903D71-76B8-43AE-948B-ED1EE6825236}" type="slidenum">
              <a:rPr lang="en-US"/>
              <a:pPr/>
              <a:t>‹#›</a:t>
            </a:fld>
            <a:endParaRPr lang="zh-CN" altLang="en-US"/>
          </a:p>
        </p:txBody>
      </p:sp>
    </p:spTree>
    <p:extLst>
      <p:ext uri="{BB962C8B-B14F-4D97-AF65-F5344CB8AC3E}">
        <p14:creationId xmlns="" xmlns:p14="http://schemas.microsoft.com/office/powerpoint/2010/main" val="2208877234"/>
      </p:ext>
    </p:extLst>
  </p:cSld>
  <p:clrMapOvr>
    <a:masterClrMapping/>
  </p:clrMapOvr>
  <p:transition>
    <p:dissolv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E8248FA-7CE9-4C43-BCB0-B70354771AAD}"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82A10F7-747D-4E41-9028-C7BE79FA038B}" type="slidenum">
              <a:rPr lang="en-US"/>
              <a:pPr/>
              <a:t>‹#›</a:t>
            </a:fld>
            <a:endParaRPr lang="zh-CN" altLang="en-US"/>
          </a:p>
        </p:txBody>
      </p:sp>
    </p:spTree>
    <p:extLst>
      <p:ext uri="{BB962C8B-B14F-4D97-AF65-F5344CB8AC3E}">
        <p14:creationId xmlns="" xmlns:p14="http://schemas.microsoft.com/office/powerpoint/2010/main" val="2814822584"/>
      </p:ext>
    </p:extLst>
  </p:cSld>
  <p:clrMapOvr>
    <a:masterClrMapping/>
  </p:clrMapOvr>
  <p:transition>
    <p:dissolv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D1E7417-60D2-4588-9D7B-C1CCA3D4D15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7BF52ED-20EE-47F2-B223-89A6F0D1C872}" type="slidenum">
              <a:rPr lang="en-US"/>
              <a:pPr/>
              <a:t>‹#›</a:t>
            </a:fld>
            <a:endParaRPr lang="zh-CN" altLang="en-US"/>
          </a:p>
        </p:txBody>
      </p:sp>
    </p:spTree>
    <p:extLst>
      <p:ext uri="{BB962C8B-B14F-4D97-AF65-F5344CB8AC3E}">
        <p14:creationId xmlns="" xmlns:p14="http://schemas.microsoft.com/office/powerpoint/2010/main" val="784512465"/>
      </p:ext>
    </p:extLst>
  </p:cSld>
  <p:clrMapOvr>
    <a:masterClrMapping/>
  </p:clrMapOvr>
  <p:transition>
    <p:dissolv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222B9D9-8502-4E2D-9EB5-08448FC0646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D29A48B-FE99-4DF3-B176-D0809E4EDD8B}" type="slidenum">
              <a:rPr lang="en-US"/>
              <a:pPr/>
              <a:t>‹#›</a:t>
            </a:fld>
            <a:endParaRPr lang="zh-CN" altLang="en-US"/>
          </a:p>
        </p:txBody>
      </p:sp>
    </p:spTree>
    <p:extLst>
      <p:ext uri="{BB962C8B-B14F-4D97-AF65-F5344CB8AC3E}">
        <p14:creationId xmlns="" xmlns:p14="http://schemas.microsoft.com/office/powerpoint/2010/main" val="4204249517"/>
      </p:ext>
    </p:extLst>
  </p:cSld>
  <p:clrMapOvr>
    <a:masterClrMapping/>
  </p:clrMapOvr>
  <p:transition>
    <p:dissolv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82CE205-E064-4D15-82CC-1DD2517326C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225A9317-A15A-4757-B76A-37B0E2B35227}" type="slidenum">
              <a:rPr lang="en-US"/>
              <a:pPr/>
              <a:t>‹#›</a:t>
            </a:fld>
            <a:endParaRPr lang="en-US"/>
          </a:p>
        </p:txBody>
      </p:sp>
    </p:spTree>
    <p:extLst>
      <p:ext uri="{BB962C8B-B14F-4D97-AF65-F5344CB8AC3E}">
        <p14:creationId xmlns="" xmlns:p14="http://schemas.microsoft.com/office/powerpoint/2010/main" val="3272824032"/>
      </p:ext>
    </p:extLst>
  </p:cSld>
  <p:clrMapOvr>
    <a:masterClrMapping/>
  </p:clrMapOvr>
  <p:transition>
    <p:dissolv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B898405-BA59-460D-B17E-A7CC00D196C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6B293E9-28EE-4BB4-9867-52C54059B46D}" type="slidenum">
              <a:rPr lang="en-US"/>
              <a:pPr/>
              <a:t>‹#›</a:t>
            </a:fld>
            <a:endParaRPr lang="zh-CN" altLang="en-US"/>
          </a:p>
        </p:txBody>
      </p:sp>
    </p:spTree>
    <p:extLst>
      <p:ext uri="{BB962C8B-B14F-4D97-AF65-F5344CB8AC3E}">
        <p14:creationId xmlns="" xmlns:p14="http://schemas.microsoft.com/office/powerpoint/2010/main" val="1765412492"/>
      </p:ext>
    </p:extLst>
  </p:cSld>
  <p:clrMapOvr>
    <a:masterClrMapping/>
  </p:clrMapOvr>
  <p:transition>
    <p:dissolv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2C88931-46FB-41DF-9459-D3C809AD7CA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9A9E9C3-66DF-4E4F-8A55-244A5AEEF405}" type="slidenum">
              <a:rPr lang="en-US"/>
              <a:pPr/>
              <a:t>‹#›</a:t>
            </a:fld>
            <a:endParaRPr lang="zh-CN" altLang="en-US"/>
          </a:p>
        </p:txBody>
      </p:sp>
    </p:spTree>
    <p:extLst>
      <p:ext uri="{BB962C8B-B14F-4D97-AF65-F5344CB8AC3E}">
        <p14:creationId xmlns="" xmlns:p14="http://schemas.microsoft.com/office/powerpoint/2010/main" val="3627255181"/>
      </p:ext>
    </p:extLst>
  </p:cSld>
  <p:clrMapOvr>
    <a:masterClrMapping/>
  </p:clrMapOvr>
  <p:transition>
    <p:dissolv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618431B-A5A3-4F49-ACC9-FAE3D22D2C7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A2DA98E-4283-480C-9ED5-4650ADF9E936}" type="slidenum">
              <a:rPr lang="en-US"/>
              <a:pPr/>
              <a:t>‹#›</a:t>
            </a:fld>
            <a:endParaRPr lang="zh-CN" altLang="en-US"/>
          </a:p>
        </p:txBody>
      </p:sp>
    </p:spTree>
    <p:extLst>
      <p:ext uri="{BB962C8B-B14F-4D97-AF65-F5344CB8AC3E}">
        <p14:creationId xmlns="" xmlns:p14="http://schemas.microsoft.com/office/powerpoint/2010/main" val="209861505"/>
      </p:ext>
    </p:extLst>
  </p:cSld>
  <p:clrMapOvr>
    <a:masterClrMapping/>
  </p:clrMapOvr>
  <p:transition>
    <p:dissolv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6A88DDF-0217-44D0-A63E-EA541D7C766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96A37CA-91F7-4B23-AFF7-0E5416563505}" type="slidenum">
              <a:rPr lang="en-US"/>
              <a:pPr/>
              <a:t>‹#›</a:t>
            </a:fld>
            <a:endParaRPr lang="zh-CN" altLang="en-US"/>
          </a:p>
        </p:txBody>
      </p:sp>
    </p:spTree>
    <p:extLst>
      <p:ext uri="{BB962C8B-B14F-4D97-AF65-F5344CB8AC3E}">
        <p14:creationId xmlns="" xmlns:p14="http://schemas.microsoft.com/office/powerpoint/2010/main" val="1412654559"/>
      </p:ext>
    </p:extLst>
  </p:cSld>
  <p:clrMapOvr>
    <a:masterClrMapping/>
  </p:clrMapOvr>
  <p:transition>
    <p:dissolv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15EB8524-0D83-4073-B158-98D4303DAEE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889C2CA-80C5-495A-B18D-EB55D04B2947}" type="slidenum">
              <a:rPr lang="en-US"/>
              <a:pPr/>
              <a:t>‹#›</a:t>
            </a:fld>
            <a:endParaRPr lang="zh-CN" altLang="en-US"/>
          </a:p>
        </p:txBody>
      </p:sp>
    </p:spTree>
    <p:extLst>
      <p:ext uri="{BB962C8B-B14F-4D97-AF65-F5344CB8AC3E}">
        <p14:creationId xmlns="" xmlns:p14="http://schemas.microsoft.com/office/powerpoint/2010/main" val="1066190786"/>
      </p:ext>
    </p:extLst>
  </p:cSld>
  <p:clrMapOvr>
    <a:masterClrMapping/>
  </p:clrMapOvr>
  <p:transition>
    <p:dissolv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A406940-C3C9-4C4F-A573-424011EF85C3}"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8F4C2DC-35B0-49CC-A2B4-C1F8D532D8DE}" type="slidenum">
              <a:rPr lang="en-US"/>
              <a:pPr/>
              <a:t>‹#›</a:t>
            </a:fld>
            <a:endParaRPr lang="zh-CN" altLang="en-US"/>
          </a:p>
        </p:txBody>
      </p:sp>
    </p:spTree>
    <p:extLst>
      <p:ext uri="{BB962C8B-B14F-4D97-AF65-F5344CB8AC3E}">
        <p14:creationId xmlns="" xmlns:p14="http://schemas.microsoft.com/office/powerpoint/2010/main" val="895721059"/>
      </p:ext>
    </p:extLst>
  </p:cSld>
  <p:clrMapOvr>
    <a:masterClrMapping/>
  </p:clrMapOvr>
  <p:transition>
    <p:dissolv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472498F-4A93-4A01-B946-4D1ED3F49F16}"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8BCDA06E-D031-46D7-87ED-5CA3734E02F8}" type="slidenum">
              <a:rPr lang="en-US"/>
              <a:pPr/>
              <a:t>‹#›</a:t>
            </a:fld>
            <a:endParaRPr lang="zh-CN" altLang="en-US"/>
          </a:p>
        </p:txBody>
      </p:sp>
    </p:spTree>
    <p:extLst>
      <p:ext uri="{BB962C8B-B14F-4D97-AF65-F5344CB8AC3E}">
        <p14:creationId xmlns="" xmlns:p14="http://schemas.microsoft.com/office/powerpoint/2010/main" val="195007921"/>
      </p:ext>
    </p:extLst>
  </p:cSld>
  <p:clrMapOvr>
    <a:masterClrMapping/>
  </p:clrMapOvr>
  <p:transition>
    <p:dissolve/>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58AD533-235C-4007-9D0A-F4EDE8FD3DD6}"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D7114131-B756-4393-94E5-AE17BDE17EA5}" type="slidenum">
              <a:rPr lang="en-US"/>
              <a:pPr/>
              <a:t>‹#›</a:t>
            </a:fld>
            <a:endParaRPr lang="zh-CN" altLang="en-US"/>
          </a:p>
        </p:txBody>
      </p:sp>
    </p:spTree>
    <p:extLst>
      <p:ext uri="{BB962C8B-B14F-4D97-AF65-F5344CB8AC3E}">
        <p14:creationId xmlns="" xmlns:p14="http://schemas.microsoft.com/office/powerpoint/2010/main" val="3615619877"/>
      </p:ext>
    </p:extLst>
  </p:cSld>
  <p:clrMapOvr>
    <a:masterClrMapping/>
  </p:clrMapOvr>
  <p:transition>
    <p:dissolv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64C1C8CC-8DF6-4DB1-A765-8CFACC9B4192}"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B606116-F3E2-4099-BD2F-FE340039312F}" type="slidenum">
              <a:rPr lang="en-US"/>
              <a:pPr/>
              <a:t>‹#›</a:t>
            </a:fld>
            <a:endParaRPr lang="zh-CN" altLang="en-US"/>
          </a:p>
        </p:txBody>
      </p:sp>
    </p:spTree>
    <p:extLst>
      <p:ext uri="{BB962C8B-B14F-4D97-AF65-F5344CB8AC3E}">
        <p14:creationId xmlns="" xmlns:p14="http://schemas.microsoft.com/office/powerpoint/2010/main" val="2052061740"/>
      </p:ext>
    </p:extLst>
  </p:cSld>
  <p:clrMapOvr>
    <a:masterClrMapping/>
  </p:clrMapOvr>
  <p:transition>
    <p:dissolv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2DB27EA-7194-4B50-BD9F-00C35E24213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C0F1EB7F-33B7-4BB5-840D-F46190AB5E55}" type="slidenum">
              <a:rPr lang="en-US"/>
              <a:pPr/>
              <a:t>‹#›</a:t>
            </a:fld>
            <a:endParaRPr lang="zh-CN" altLang="en-US"/>
          </a:p>
        </p:txBody>
      </p:sp>
    </p:spTree>
    <p:extLst>
      <p:ext uri="{BB962C8B-B14F-4D97-AF65-F5344CB8AC3E}">
        <p14:creationId xmlns="" xmlns:p14="http://schemas.microsoft.com/office/powerpoint/2010/main" val="1555212434"/>
      </p:ext>
    </p:extLst>
  </p:cSld>
  <p:clrMapOvr>
    <a:masterClrMapping/>
  </p:clrMapOvr>
  <p:transition>
    <p:dissolv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C6EF923-9013-4FFE-AF23-2146DEF3921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78C676C9-8E8D-40D7-ADB2-3222290DD099}" type="slidenum">
              <a:rPr lang="en-US"/>
              <a:pPr/>
              <a:t>‹#›</a:t>
            </a:fld>
            <a:endParaRPr lang="en-US"/>
          </a:p>
        </p:txBody>
      </p:sp>
    </p:spTree>
    <p:extLst>
      <p:ext uri="{BB962C8B-B14F-4D97-AF65-F5344CB8AC3E}">
        <p14:creationId xmlns="" xmlns:p14="http://schemas.microsoft.com/office/powerpoint/2010/main" val="3311742996"/>
      </p:ext>
    </p:extLst>
  </p:cSld>
  <p:clrMapOvr>
    <a:masterClrMapping/>
  </p:clrMapOvr>
  <p:transition>
    <p:dissolv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10B14EE-284A-4E02-AB4C-D75FB50570E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F7CDEB8-BD5F-47E5-8C37-B8D924345982}" type="slidenum">
              <a:rPr lang="en-US"/>
              <a:pPr/>
              <a:t>‹#›</a:t>
            </a:fld>
            <a:endParaRPr lang="zh-CN" altLang="en-US"/>
          </a:p>
        </p:txBody>
      </p:sp>
    </p:spTree>
    <p:extLst>
      <p:ext uri="{BB962C8B-B14F-4D97-AF65-F5344CB8AC3E}">
        <p14:creationId xmlns="" xmlns:p14="http://schemas.microsoft.com/office/powerpoint/2010/main" val="1898951177"/>
      </p:ext>
    </p:extLst>
  </p:cSld>
  <p:clrMapOvr>
    <a:masterClrMapping/>
  </p:clrMapOvr>
  <p:transition>
    <p:dissolv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4B482C7-9382-41BE-A8CE-8AF07000AF1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44CE66E-8DE0-4C13-8CE0-81FBEC05CE63}" type="slidenum">
              <a:rPr lang="en-US"/>
              <a:pPr/>
              <a:t>‹#›</a:t>
            </a:fld>
            <a:endParaRPr lang="zh-CN" altLang="en-US"/>
          </a:p>
        </p:txBody>
      </p:sp>
    </p:spTree>
    <p:extLst>
      <p:ext uri="{BB962C8B-B14F-4D97-AF65-F5344CB8AC3E}">
        <p14:creationId xmlns="" xmlns:p14="http://schemas.microsoft.com/office/powerpoint/2010/main" val="4122768178"/>
      </p:ext>
    </p:extLst>
  </p:cSld>
  <p:clrMapOvr>
    <a:masterClrMapping/>
  </p:clrMapOvr>
  <p:transition>
    <p:dissolv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B3BC1A0-58A2-4446-9029-F728F0D6177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D243371-5B1F-4F84-A20A-94CF2DF6D584}" type="slidenum">
              <a:rPr lang="en-US"/>
              <a:pPr/>
              <a:t>‹#›</a:t>
            </a:fld>
            <a:endParaRPr lang="zh-CN" altLang="en-US"/>
          </a:p>
        </p:txBody>
      </p:sp>
    </p:spTree>
    <p:extLst>
      <p:ext uri="{BB962C8B-B14F-4D97-AF65-F5344CB8AC3E}">
        <p14:creationId xmlns="" xmlns:p14="http://schemas.microsoft.com/office/powerpoint/2010/main" val="311695206"/>
      </p:ext>
    </p:extLst>
  </p:cSld>
  <p:clrMapOvr>
    <a:masterClrMapping/>
  </p:clrMapOvr>
  <p:transition>
    <p:dissolv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61BEAA1-9EF5-49D2-BAD0-645F23751ED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A104C40-B020-4694-8A0E-5FC17D1903CD}" type="slidenum">
              <a:rPr lang="en-US"/>
              <a:pPr/>
              <a:t>‹#›</a:t>
            </a:fld>
            <a:endParaRPr lang="zh-CN" altLang="en-US"/>
          </a:p>
        </p:txBody>
      </p:sp>
    </p:spTree>
    <p:extLst>
      <p:ext uri="{BB962C8B-B14F-4D97-AF65-F5344CB8AC3E}">
        <p14:creationId xmlns="" xmlns:p14="http://schemas.microsoft.com/office/powerpoint/2010/main" val="2314182331"/>
      </p:ext>
    </p:extLst>
  </p:cSld>
  <p:clrMapOvr>
    <a:masterClrMapping/>
  </p:clrMapOvr>
  <p:transition>
    <p:dissolv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B2502EA-1619-49DB-BDBF-FA9B65D3925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C620B73-B42B-4317-9660-815070CF5316}" type="slidenum">
              <a:rPr lang="en-US"/>
              <a:pPr/>
              <a:t>‹#›</a:t>
            </a:fld>
            <a:endParaRPr lang="zh-CN" altLang="en-US"/>
          </a:p>
        </p:txBody>
      </p:sp>
    </p:spTree>
    <p:extLst>
      <p:ext uri="{BB962C8B-B14F-4D97-AF65-F5344CB8AC3E}">
        <p14:creationId xmlns="" xmlns:p14="http://schemas.microsoft.com/office/powerpoint/2010/main" val="1991697352"/>
      </p:ext>
    </p:extLst>
  </p:cSld>
  <p:clrMapOvr>
    <a:masterClrMapping/>
  </p:clrMapOvr>
  <p:transition>
    <p:dissolv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165D971-9D27-42FC-8DED-B77ADC81896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AB66F76-E927-4BD4-8EB4-A0387EFBF01D}" type="slidenum">
              <a:rPr lang="en-US"/>
              <a:pPr/>
              <a:t>‹#›</a:t>
            </a:fld>
            <a:endParaRPr lang="zh-CN" altLang="en-US"/>
          </a:p>
        </p:txBody>
      </p:sp>
    </p:spTree>
    <p:extLst>
      <p:ext uri="{BB962C8B-B14F-4D97-AF65-F5344CB8AC3E}">
        <p14:creationId xmlns="" xmlns:p14="http://schemas.microsoft.com/office/powerpoint/2010/main" val="607925191"/>
      </p:ext>
    </p:extLst>
  </p:cSld>
  <p:clrMapOvr>
    <a:masterClrMapping/>
  </p:clrMapOvr>
  <p:transition>
    <p:dissolv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2C1F0D3-894F-4B05-9909-7DB7FF1AA21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71163CA-BAB6-44D0-8A0B-1CADC9558261}" type="slidenum">
              <a:rPr lang="en-US"/>
              <a:pPr/>
              <a:t>‹#›</a:t>
            </a:fld>
            <a:endParaRPr lang="zh-CN" altLang="en-US"/>
          </a:p>
        </p:txBody>
      </p:sp>
    </p:spTree>
    <p:extLst>
      <p:ext uri="{BB962C8B-B14F-4D97-AF65-F5344CB8AC3E}">
        <p14:creationId xmlns="" xmlns:p14="http://schemas.microsoft.com/office/powerpoint/2010/main" val="337040387"/>
      </p:ext>
    </p:extLst>
  </p:cSld>
  <p:clrMapOvr>
    <a:masterClrMapping/>
  </p:clrMapOvr>
  <p:transition>
    <p:dissolve/>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4B40A72-EF9C-4C03-9801-C287B3A29E4D}"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5700A622-B29D-4E5F-ACDB-56358D78DF59}" type="slidenum">
              <a:rPr lang="en-US"/>
              <a:pPr/>
              <a:t>‹#›</a:t>
            </a:fld>
            <a:endParaRPr lang="zh-CN" altLang="en-US"/>
          </a:p>
        </p:txBody>
      </p:sp>
    </p:spTree>
    <p:extLst>
      <p:ext uri="{BB962C8B-B14F-4D97-AF65-F5344CB8AC3E}">
        <p14:creationId xmlns="" xmlns:p14="http://schemas.microsoft.com/office/powerpoint/2010/main" val="4125217225"/>
      </p:ext>
    </p:extLst>
  </p:cSld>
  <p:clrMapOvr>
    <a:masterClrMapping/>
  </p:clrMapOvr>
  <p:transition>
    <p:dissolv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B58C692-712B-4E18-B579-6D3C832D66F5}"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04F97DC9-A248-4B9D-87B8-A6645623B6A8}" type="slidenum">
              <a:rPr lang="en-US"/>
              <a:pPr/>
              <a:t>‹#›</a:t>
            </a:fld>
            <a:endParaRPr lang="zh-CN" altLang="en-US"/>
          </a:p>
        </p:txBody>
      </p:sp>
    </p:spTree>
    <p:extLst>
      <p:ext uri="{BB962C8B-B14F-4D97-AF65-F5344CB8AC3E}">
        <p14:creationId xmlns="" xmlns:p14="http://schemas.microsoft.com/office/powerpoint/2010/main" val="508745630"/>
      </p:ext>
    </p:extLst>
  </p:cSld>
  <p:clrMapOvr>
    <a:masterClrMapping/>
  </p:clrMapOvr>
  <p:transition>
    <p:dissolv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723A753-CD0E-4B37-990E-FC6C8D6FDB31}"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690B7976-1838-479A-91D4-B7D1EAEAFAC0}" type="slidenum">
              <a:rPr lang="en-US"/>
              <a:pPr/>
              <a:t>‹#›</a:t>
            </a:fld>
            <a:endParaRPr lang="zh-CN" altLang="en-US"/>
          </a:p>
        </p:txBody>
      </p:sp>
    </p:spTree>
    <p:extLst>
      <p:ext uri="{BB962C8B-B14F-4D97-AF65-F5344CB8AC3E}">
        <p14:creationId xmlns="" xmlns:p14="http://schemas.microsoft.com/office/powerpoint/2010/main" val="1159561445"/>
      </p:ext>
    </p:extLst>
  </p:cSld>
  <p:clrMapOvr>
    <a:masterClrMapping/>
  </p:clrMapOvr>
  <p:transition>
    <p:dissolv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1327D56-D68C-4B74-8B1D-A671451DCC0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6CBD4030-60A0-4187-9F1D-6DD55075DD55}" type="slidenum">
              <a:rPr lang="en-US"/>
              <a:pPr/>
              <a:t>‹#›</a:t>
            </a:fld>
            <a:endParaRPr lang="en-US"/>
          </a:p>
        </p:txBody>
      </p:sp>
    </p:spTree>
    <p:extLst>
      <p:ext uri="{BB962C8B-B14F-4D97-AF65-F5344CB8AC3E}">
        <p14:creationId xmlns="" xmlns:p14="http://schemas.microsoft.com/office/powerpoint/2010/main" val="2432803927"/>
      </p:ext>
    </p:extLst>
  </p:cSld>
  <p:clrMapOvr>
    <a:masterClrMapping/>
  </p:clrMapOvr>
  <p:transition>
    <p:dissolv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E14B839-8F52-4285-8F6C-47BDF204ED5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8CE33C6-2960-456A-9BB5-A55D2E830545}" type="slidenum">
              <a:rPr lang="en-US"/>
              <a:pPr/>
              <a:t>‹#›</a:t>
            </a:fld>
            <a:endParaRPr lang="zh-CN" altLang="en-US"/>
          </a:p>
        </p:txBody>
      </p:sp>
    </p:spTree>
    <p:extLst>
      <p:ext uri="{BB962C8B-B14F-4D97-AF65-F5344CB8AC3E}">
        <p14:creationId xmlns="" xmlns:p14="http://schemas.microsoft.com/office/powerpoint/2010/main" val="4226310399"/>
      </p:ext>
    </p:extLst>
  </p:cSld>
  <p:clrMapOvr>
    <a:masterClrMapping/>
  </p:clrMapOvr>
  <p:transition>
    <p:dissolv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2AEFBB9-875C-4C0E-819A-45BC0D43FB5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B44A284B-91EB-467F-97D3-29E2D68DFF48}" type="slidenum">
              <a:rPr lang="en-US"/>
              <a:pPr/>
              <a:t>‹#›</a:t>
            </a:fld>
            <a:endParaRPr lang="zh-CN" altLang="en-US"/>
          </a:p>
        </p:txBody>
      </p:sp>
    </p:spTree>
    <p:extLst>
      <p:ext uri="{BB962C8B-B14F-4D97-AF65-F5344CB8AC3E}">
        <p14:creationId xmlns="" xmlns:p14="http://schemas.microsoft.com/office/powerpoint/2010/main" val="2604552865"/>
      </p:ext>
    </p:extLst>
  </p:cSld>
  <p:clrMapOvr>
    <a:masterClrMapping/>
  </p:clrMapOvr>
  <p:transition>
    <p:dissolv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8A18A8D-D265-4BDB-A5B7-BF8F6ED491C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8F3E55C-2A71-49CC-AD15-6E891E84D3FF}" type="slidenum">
              <a:rPr lang="en-US"/>
              <a:pPr/>
              <a:t>‹#›</a:t>
            </a:fld>
            <a:endParaRPr lang="zh-CN" altLang="en-US"/>
          </a:p>
        </p:txBody>
      </p:sp>
    </p:spTree>
    <p:extLst>
      <p:ext uri="{BB962C8B-B14F-4D97-AF65-F5344CB8AC3E}">
        <p14:creationId xmlns="" xmlns:p14="http://schemas.microsoft.com/office/powerpoint/2010/main" val="346726456"/>
      </p:ext>
    </p:extLst>
  </p:cSld>
  <p:clrMapOvr>
    <a:masterClrMapping/>
  </p:clrMapOvr>
  <p:transition>
    <p:dissolv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2C09BA9-0CAE-4F0C-96F4-25619231BDB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9DC7DDB-1E54-4DEB-BBF4-CFCC419B8900}" type="slidenum">
              <a:rPr lang="en-US"/>
              <a:pPr/>
              <a:t>‹#›</a:t>
            </a:fld>
            <a:endParaRPr lang="zh-CN" altLang="en-US"/>
          </a:p>
        </p:txBody>
      </p:sp>
    </p:spTree>
    <p:extLst>
      <p:ext uri="{BB962C8B-B14F-4D97-AF65-F5344CB8AC3E}">
        <p14:creationId xmlns="" xmlns:p14="http://schemas.microsoft.com/office/powerpoint/2010/main" val="638631817"/>
      </p:ext>
    </p:extLst>
  </p:cSld>
  <p:clrMapOvr>
    <a:masterClrMapping/>
  </p:clrMapOvr>
  <p:transition>
    <p:dissolv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FF43ADF-63C9-454F-9BD8-C305183546E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96C6B4D-7CD1-4934-AB56-4CB52C4299ED}" type="slidenum">
              <a:rPr lang="en-US"/>
              <a:pPr/>
              <a:t>‹#›</a:t>
            </a:fld>
            <a:endParaRPr lang="zh-CN" altLang="en-US"/>
          </a:p>
        </p:txBody>
      </p:sp>
    </p:spTree>
    <p:extLst>
      <p:ext uri="{BB962C8B-B14F-4D97-AF65-F5344CB8AC3E}">
        <p14:creationId xmlns="" xmlns:p14="http://schemas.microsoft.com/office/powerpoint/2010/main" val="583452309"/>
      </p:ext>
    </p:extLst>
  </p:cSld>
  <p:clrMapOvr>
    <a:masterClrMapping/>
  </p:clrMapOvr>
  <p:transition>
    <p:dissolv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BB9B61A-E5DC-4839-8B6C-D084BAE82C1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CB9B42F-A313-43E8-972A-62BBA9CA157C}" type="slidenum">
              <a:rPr lang="en-US"/>
              <a:pPr/>
              <a:t>‹#›</a:t>
            </a:fld>
            <a:endParaRPr lang="zh-CN" altLang="en-US"/>
          </a:p>
        </p:txBody>
      </p:sp>
    </p:spTree>
    <p:extLst>
      <p:ext uri="{BB962C8B-B14F-4D97-AF65-F5344CB8AC3E}">
        <p14:creationId xmlns="" xmlns:p14="http://schemas.microsoft.com/office/powerpoint/2010/main" val="3830348875"/>
      </p:ext>
    </p:extLst>
  </p:cSld>
  <p:clrMapOvr>
    <a:masterClrMapping/>
  </p:clrMapOvr>
  <p:transition>
    <p:dissolv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799250C-7B90-4626-8D48-71DF025ED53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C0FBAFD-0CD2-4FE9-9680-2F71AB773523}" type="slidenum">
              <a:rPr lang="en-US"/>
              <a:pPr/>
              <a:t>‹#›</a:t>
            </a:fld>
            <a:endParaRPr lang="zh-CN" altLang="en-US"/>
          </a:p>
        </p:txBody>
      </p:sp>
    </p:spTree>
    <p:extLst>
      <p:ext uri="{BB962C8B-B14F-4D97-AF65-F5344CB8AC3E}">
        <p14:creationId xmlns="" xmlns:p14="http://schemas.microsoft.com/office/powerpoint/2010/main" val="611682294"/>
      </p:ext>
    </p:extLst>
  </p:cSld>
  <p:clrMapOvr>
    <a:masterClrMapping/>
  </p:clrMapOvr>
  <p:transition>
    <p:dissolv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90588B8-6192-4132-B52F-548DC9DBA7A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E199332-D891-4985-A906-D8F0FAAE690F}" type="slidenum">
              <a:rPr lang="en-US"/>
              <a:pPr/>
              <a:t>‹#›</a:t>
            </a:fld>
            <a:endParaRPr lang="zh-CN" altLang="en-US"/>
          </a:p>
        </p:txBody>
      </p:sp>
    </p:spTree>
    <p:extLst>
      <p:ext uri="{BB962C8B-B14F-4D97-AF65-F5344CB8AC3E}">
        <p14:creationId xmlns="" xmlns:p14="http://schemas.microsoft.com/office/powerpoint/2010/main" val="4253353525"/>
      </p:ext>
    </p:extLst>
  </p:cSld>
  <p:clrMapOvr>
    <a:masterClrMapping/>
  </p:clrMapOvr>
  <p:transition>
    <p:dissolve/>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91B3C7E8-9C05-4286-890C-433493633F27}"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6C8D1ADA-CF69-418D-AD37-B1A1D3275EC1}" type="slidenum">
              <a:rPr lang="en-US"/>
              <a:pPr/>
              <a:t>‹#›</a:t>
            </a:fld>
            <a:endParaRPr lang="zh-CN" altLang="en-US"/>
          </a:p>
        </p:txBody>
      </p:sp>
    </p:spTree>
    <p:extLst>
      <p:ext uri="{BB962C8B-B14F-4D97-AF65-F5344CB8AC3E}">
        <p14:creationId xmlns="" xmlns:p14="http://schemas.microsoft.com/office/powerpoint/2010/main" val="789719874"/>
      </p:ext>
    </p:extLst>
  </p:cSld>
  <p:clrMapOvr>
    <a:masterClrMapping/>
  </p:clrMapOvr>
  <p:transition>
    <p:dissolve/>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02DF9A9-88C1-4538-BE76-3E8366A8051B}"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B96CD2AF-2541-47EF-807D-0D16B20CB55B}" type="slidenum">
              <a:rPr lang="en-US"/>
              <a:pPr/>
              <a:t>‹#›</a:t>
            </a:fld>
            <a:endParaRPr lang="zh-CN" altLang="en-US"/>
          </a:p>
        </p:txBody>
      </p:sp>
    </p:spTree>
    <p:extLst>
      <p:ext uri="{BB962C8B-B14F-4D97-AF65-F5344CB8AC3E}">
        <p14:creationId xmlns="" xmlns:p14="http://schemas.microsoft.com/office/powerpoint/2010/main" val="1324035989"/>
      </p:ext>
    </p:extLst>
  </p:cSld>
  <p:clrMapOvr>
    <a:masterClrMapping/>
  </p:clrMapOvr>
  <p:transition>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6A70747-ADA8-46A7-9760-D4BE12AD70A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58754EFD-0BBA-4D8B-B898-BD29C29C4BCC}" type="slidenum">
              <a:rPr lang="en-US"/>
              <a:pPr/>
              <a:t>‹#›</a:t>
            </a:fld>
            <a:endParaRPr lang="en-US"/>
          </a:p>
        </p:txBody>
      </p:sp>
    </p:spTree>
    <p:extLst>
      <p:ext uri="{BB962C8B-B14F-4D97-AF65-F5344CB8AC3E}">
        <p14:creationId xmlns="" xmlns:p14="http://schemas.microsoft.com/office/powerpoint/2010/main" val="3511730070"/>
      </p:ext>
    </p:extLst>
  </p:cSld>
  <p:clrMapOvr>
    <a:masterClrMapping/>
  </p:clrMapOvr>
  <p:transition>
    <p:dissolv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E794C2E-F50B-4E69-B26E-148759121626}"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3596D619-4442-48A8-BB04-0D28C5424243}" type="slidenum">
              <a:rPr lang="en-US"/>
              <a:pPr/>
              <a:t>‹#›</a:t>
            </a:fld>
            <a:endParaRPr lang="zh-CN" altLang="en-US"/>
          </a:p>
        </p:txBody>
      </p:sp>
    </p:spTree>
    <p:extLst>
      <p:ext uri="{BB962C8B-B14F-4D97-AF65-F5344CB8AC3E}">
        <p14:creationId xmlns="" xmlns:p14="http://schemas.microsoft.com/office/powerpoint/2010/main" val="3291636186"/>
      </p:ext>
    </p:extLst>
  </p:cSld>
  <p:clrMapOvr>
    <a:masterClrMapping/>
  </p:clrMapOvr>
  <p:transition>
    <p:dissolv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1054647-BC17-4E34-9009-773CBAEF02D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DB3B6B1-05C8-429E-9A26-653C86BE3B2A}" type="slidenum">
              <a:rPr lang="en-US"/>
              <a:pPr/>
              <a:t>‹#›</a:t>
            </a:fld>
            <a:endParaRPr lang="zh-CN" altLang="en-US"/>
          </a:p>
        </p:txBody>
      </p:sp>
    </p:spTree>
    <p:extLst>
      <p:ext uri="{BB962C8B-B14F-4D97-AF65-F5344CB8AC3E}">
        <p14:creationId xmlns="" xmlns:p14="http://schemas.microsoft.com/office/powerpoint/2010/main" val="2931113878"/>
      </p:ext>
    </p:extLst>
  </p:cSld>
  <p:clrMapOvr>
    <a:masterClrMapping/>
  </p:clrMapOvr>
  <p:transition>
    <p:dissolv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CFDB3D2-8FB4-44F5-99DE-C8DE76369F7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07C54F1-7452-45BB-95C3-839DEFF5509A}" type="slidenum">
              <a:rPr lang="en-US"/>
              <a:pPr/>
              <a:t>‹#›</a:t>
            </a:fld>
            <a:endParaRPr lang="zh-CN" altLang="en-US"/>
          </a:p>
        </p:txBody>
      </p:sp>
    </p:spTree>
    <p:extLst>
      <p:ext uri="{BB962C8B-B14F-4D97-AF65-F5344CB8AC3E}">
        <p14:creationId xmlns="" xmlns:p14="http://schemas.microsoft.com/office/powerpoint/2010/main" val="1854067313"/>
      </p:ext>
    </p:extLst>
  </p:cSld>
  <p:clrMapOvr>
    <a:masterClrMapping/>
  </p:clrMapOvr>
  <p:transition>
    <p:dissolv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73ACC1F-DB60-412F-BA45-8DAA8C09308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B6AC05B-ED16-4FC0-94C3-88DAF94A1C12}" type="slidenum">
              <a:rPr lang="en-US"/>
              <a:pPr/>
              <a:t>‹#›</a:t>
            </a:fld>
            <a:endParaRPr lang="zh-CN" altLang="en-US"/>
          </a:p>
        </p:txBody>
      </p:sp>
    </p:spTree>
    <p:extLst>
      <p:ext uri="{BB962C8B-B14F-4D97-AF65-F5344CB8AC3E}">
        <p14:creationId xmlns="" xmlns:p14="http://schemas.microsoft.com/office/powerpoint/2010/main" val="2557894087"/>
      </p:ext>
    </p:extLst>
  </p:cSld>
  <p:clrMapOvr>
    <a:masterClrMapping/>
  </p:clrMapOvr>
  <p:transition>
    <p:dissolv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BD90B5A-643B-4FAF-A051-83A95F9F787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916BA2E-5F74-49E2-B978-E505C3AAD3AC}" type="slidenum">
              <a:rPr lang="en-US"/>
              <a:pPr/>
              <a:t>‹#›</a:t>
            </a:fld>
            <a:endParaRPr lang="zh-CN" altLang="en-US"/>
          </a:p>
        </p:txBody>
      </p:sp>
    </p:spTree>
    <p:extLst>
      <p:ext uri="{BB962C8B-B14F-4D97-AF65-F5344CB8AC3E}">
        <p14:creationId xmlns="" xmlns:p14="http://schemas.microsoft.com/office/powerpoint/2010/main" val="2134992143"/>
      </p:ext>
    </p:extLst>
  </p:cSld>
  <p:clrMapOvr>
    <a:masterClrMapping/>
  </p:clrMapOvr>
  <p:transition>
    <p:dissolv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2560FC0-9DD8-40DE-B9EA-745ED125658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C721451-43A4-45D7-A5CB-EFDBA39B4E4F}" type="slidenum">
              <a:rPr lang="en-US"/>
              <a:pPr/>
              <a:t>‹#›</a:t>
            </a:fld>
            <a:endParaRPr lang="zh-CN" altLang="en-US"/>
          </a:p>
        </p:txBody>
      </p:sp>
    </p:spTree>
    <p:extLst>
      <p:ext uri="{BB962C8B-B14F-4D97-AF65-F5344CB8AC3E}">
        <p14:creationId xmlns="" xmlns:p14="http://schemas.microsoft.com/office/powerpoint/2010/main" val="1559666097"/>
      </p:ext>
    </p:extLst>
  </p:cSld>
  <p:clrMapOvr>
    <a:masterClrMapping/>
  </p:clrMapOvr>
  <p:transition>
    <p:dissolv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5D0AAAA-137C-401C-B542-3B266E17916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5A0CE9B-4C91-48FB-B005-9FBF0A0278C8}" type="slidenum">
              <a:rPr lang="en-US"/>
              <a:pPr/>
              <a:t>‹#›</a:t>
            </a:fld>
            <a:endParaRPr lang="zh-CN" altLang="en-US"/>
          </a:p>
        </p:txBody>
      </p:sp>
    </p:spTree>
    <p:extLst>
      <p:ext uri="{BB962C8B-B14F-4D97-AF65-F5344CB8AC3E}">
        <p14:creationId xmlns="" xmlns:p14="http://schemas.microsoft.com/office/powerpoint/2010/main" val="2614387408"/>
      </p:ext>
    </p:extLst>
  </p:cSld>
  <p:clrMapOvr>
    <a:masterClrMapping/>
  </p:clrMapOvr>
  <p:transition>
    <p:dissolv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1722520-ED81-47DE-901A-94FFE7F0652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4725E2C-2C8B-4D60-A3AC-202995E6214C}" type="slidenum">
              <a:rPr lang="en-US"/>
              <a:pPr/>
              <a:t>‹#›</a:t>
            </a:fld>
            <a:endParaRPr lang="zh-CN" altLang="en-US"/>
          </a:p>
        </p:txBody>
      </p:sp>
    </p:spTree>
    <p:extLst>
      <p:ext uri="{BB962C8B-B14F-4D97-AF65-F5344CB8AC3E}">
        <p14:creationId xmlns="" xmlns:p14="http://schemas.microsoft.com/office/powerpoint/2010/main" val="1213147337"/>
      </p:ext>
    </p:extLst>
  </p:cSld>
  <p:clrMapOvr>
    <a:masterClrMapping/>
  </p:clrMapOvr>
  <p:transition>
    <p:dissolv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3317851-36D1-4BF8-8503-024B15DE7A63}"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C5D87B90-E8E9-4A21-B2BA-252B516C22BE}" type="slidenum">
              <a:rPr lang="en-US"/>
              <a:pPr/>
              <a:t>‹#›</a:t>
            </a:fld>
            <a:endParaRPr lang="zh-CN" altLang="en-US"/>
          </a:p>
        </p:txBody>
      </p:sp>
    </p:spTree>
    <p:extLst>
      <p:ext uri="{BB962C8B-B14F-4D97-AF65-F5344CB8AC3E}">
        <p14:creationId xmlns="" xmlns:p14="http://schemas.microsoft.com/office/powerpoint/2010/main" val="196298621"/>
      </p:ext>
    </p:extLst>
  </p:cSld>
  <p:clrMapOvr>
    <a:masterClrMapping/>
  </p:clrMapOvr>
  <p:transition>
    <p:dissolv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F25F225-8622-4BD4-BC2F-5E6288131DE0}"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96098F80-4758-4D29-8C1E-FA86F99595F5}" type="slidenum">
              <a:rPr lang="en-US"/>
              <a:pPr/>
              <a:t>‹#›</a:t>
            </a:fld>
            <a:endParaRPr lang="zh-CN" altLang="en-US"/>
          </a:p>
        </p:txBody>
      </p:sp>
    </p:spTree>
    <p:extLst>
      <p:ext uri="{BB962C8B-B14F-4D97-AF65-F5344CB8AC3E}">
        <p14:creationId xmlns="" xmlns:p14="http://schemas.microsoft.com/office/powerpoint/2010/main" val="1336797891"/>
      </p:ext>
    </p:extLst>
  </p:cSld>
  <p:clrMapOvr>
    <a:masterClrMapping/>
  </p:clrMapOvr>
  <p:transition>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32F2FFC-527C-49A8-A6C1-408B6226D0F4}"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9" name="灯片编号占位符 8"/>
          <p:cNvSpPr>
            <a:spLocks noGrp="1"/>
          </p:cNvSpPr>
          <p:nvPr>
            <p:ph type="sldNum" sz="quarter" idx="12"/>
          </p:nvPr>
        </p:nvSpPr>
        <p:spPr/>
        <p:txBody>
          <a:bodyPr/>
          <a:lstStyle>
            <a:lvl1pPr>
              <a:defRPr/>
            </a:lvl1pPr>
          </a:lstStyle>
          <a:p>
            <a:fld id="{DE046564-C661-41DB-89D2-3754D82B06A9}" type="slidenum">
              <a:rPr lang="en-US"/>
              <a:pPr/>
              <a:t>‹#›</a:t>
            </a:fld>
            <a:endParaRPr lang="en-US"/>
          </a:p>
        </p:txBody>
      </p:sp>
    </p:spTree>
    <p:extLst>
      <p:ext uri="{BB962C8B-B14F-4D97-AF65-F5344CB8AC3E}">
        <p14:creationId xmlns="" xmlns:p14="http://schemas.microsoft.com/office/powerpoint/2010/main" val="3723192445"/>
      </p:ext>
    </p:extLst>
  </p:cSld>
  <p:clrMapOvr>
    <a:masterClrMapping/>
  </p:clrMapOvr>
  <p:transition>
    <p:dissolv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CEE2B61-5A42-47AB-8D45-ED0DF085D11E}"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416FB3E4-FE87-49A8-87EC-AC7264555F3C}" type="slidenum">
              <a:rPr lang="en-US"/>
              <a:pPr/>
              <a:t>‹#›</a:t>
            </a:fld>
            <a:endParaRPr lang="zh-CN" altLang="en-US"/>
          </a:p>
        </p:txBody>
      </p:sp>
    </p:spTree>
    <p:extLst>
      <p:ext uri="{BB962C8B-B14F-4D97-AF65-F5344CB8AC3E}">
        <p14:creationId xmlns="" xmlns:p14="http://schemas.microsoft.com/office/powerpoint/2010/main" val="259455378"/>
      </p:ext>
    </p:extLst>
  </p:cSld>
  <p:clrMapOvr>
    <a:masterClrMapping/>
  </p:clrMapOvr>
  <p:transition>
    <p:dissolv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9422055-8D89-40FC-9C92-382B42A216E6}"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02A26197-2D4C-4166-B9FF-5140AD70DF47}" type="slidenum">
              <a:rPr lang="en-US"/>
              <a:pPr/>
              <a:t>‹#›</a:t>
            </a:fld>
            <a:endParaRPr lang="zh-CN" altLang="en-US"/>
          </a:p>
        </p:txBody>
      </p:sp>
    </p:spTree>
    <p:extLst>
      <p:ext uri="{BB962C8B-B14F-4D97-AF65-F5344CB8AC3E}">
        <p14:creationId xmlns="" xmlns:p14="http://schemas.microsoft.com/office/powerpoint/2010/main" val="2312716434"/>
      </p:ext>
    </p:extLst>
  </p:cSld>
  <p:clrMapOvr>
    <a:masterClrMapping/>
  </p:clrMapOvr>
  <p:transition>
    <p:dissolv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8BD88E7-9FD8-4DC5-9D8B-AE431DC8376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0A7D859-A7F5-41F1-AF3B-8D38B1798BAF}" type="slidenum">
              <a:rPr lang="en-US"/>
              <a:pPr/>
              <a:t>‹#›</a:t>
            </a:fld>
            <a:endParaRPr lang="zh-CN" altLang="en-US"/>
          </a:p>
        </p:txBody>
      </p:sp>
    </p:spTree>
    <p:extLst>
      <p:ext uri="{BB962C8B-B14F-4D97-AF65-F5344CB8AC3E}">
        <p14:creationId xmlns="" xmlns:p14="http://schemas.microsoft.com/office/powerpoint/2010/main" val="2196586935"/>
      </p:ext>
    </p:extLst>
  </p:cSld>
  <p:clrMapOvr>
    <a:masterClrMapping/>
  </p:clrMapOvr>
  <p:transition>
    <p:dissolv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A1B2291-5EEE-458C-AE17-202C6F880BD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C621DD2-8AC9-4275-BFD2-FC96B4D50E01}" type="slidenum">
              <a:rPr lang="en-US"/>
              <a:pPr/>
              <a:t>‹#›</a:t>
            </a:fld>
            <a:endParaRPr lang="zh-CN" altLang="en-US"/>
          </a:p>
        </p:txBody>
      </p:sp>
    </p:spTree>
    <p:extLst>
      <p:ext uri="{BB962C8B-B14F-4D97-AF65-F5344CB8AC3E}">
        <p14:creationId xmlns="" xmlns:p14="http://schemas.microsoft.com/office/powerpoint/2010/main" val="1931995603"/>
      </p:ext>
    </p:extLst>
  </p:cSld>
  <p:clrMapOvr>
    <a:masterClrMapping/>
  </p:clrMapOvr>
  <p:transition>
    <p:dissolv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7BD419C-C79F-4DF1-9760-B82EA75A037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29FFA85-DEC7-4758-A421-438AE73B16F8}" type="slidenum">
              <a:rPr lang="en-US"/>
              <a:pPr/>
              <a:t>‹#›</a:t>
            </a:fld>
            <a:endParaRPr lang="zh-CN" altLang="en-US"/>
          </a:p>
        </p:txBody>
      </p:sp>
    </p:spTree>
    <p:extLst>
      <p:ext uri="{BB962C8B-B14F-4D97-AF65-F5344CB8AC3E}">
        <p14:creationId xmlns="" xmlns:p14="http://schemas.microsoft.com/office/powerpoint/2010/main" val="3549889342"/>
      </p:ext>
    </p:extLst>
  </p:cSld>
  <p:clrMapOvr>
    <a:masterClrMapping/>
  </p:clrMapOvr>
  <p:transition>
    <p:dissolv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FFA6ADB-3CA2-4BB8-873E-E6764EBA070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5A4903E-E102-48E6-AA8F-E8038C5A8C5B}" type="slidenum">
              <a:rPr lang="en-US"/>
              <a:pPr/>
              <a:t>‹#›</a:t>
            </a:fld>
            <a:endParaRPr lang="zh-CN" altLang="en-US"/>
          </a:p>
        </p:txBody>
      </p:sp>
    </p:spTree>
    <p:extLst>
      <p:ext uri="{BB962C8B-B14F-4D97-AF65-F5344CB8AC3E}">
        <p14:creationId xmlns="" xmlns:p14="http://schemas.microsoft.com/office/powerpoint/2010/main" val="34892928"/>
      </p:ext>
    </p:extLst>
  </p:cSld>
  <p:clrMapOvr>
    <a:masterClrMapping/>
  </p:clrMapOvr>
  <p:transition>
    <p:dissolv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3600DEC-237B-4847-82FC-DFF0D3C1835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424BDED-4C05-46DA-8070-A6385304B5CC}" type="slidenum">
              <a:rPr lang="en-US"/>
              <a:pPr/>
              <a:t>‹#›</a:t>
            </a:fld>
            <a:endParaRPr lang="zh-CN" altLang="en-US"/>
          </a:p>
        </p:txBody>
      </p:sp>
    </p:spTree>
    <p:extLst>
      <p:ext uri="{BB962C8B-B14F-4D97-AF65-F5344CB8AC3E}">
        <p14:creationId xmlns="" xmlns:p14="http://schemas.microsoft.com/office/powerpoint/2010/main" val="3629989930"/>
      </p:ext>
    </p:extLst>
  </p:cSld>
  <p:clrMapOvr>
    <a:masterClrMapping/>
  </p:clrMapOvr>
  <p:transition>
    <p:dissolv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FD87200-8A4F-4A63-BDEE-837DA199DCD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730B5E1-A69C-4FB2-B4CC-A57FF801A251}" type="slidenum">
              <a:rPr lang="en-US"/>
              <a:pPr/>
              <a:t>‹#›</a:t>
            </a:fld>
            <a:endParaRPr lang="zh-CN" altLang="en-US"/>
          </a:p>
        </p:txBody>
      </p:sp>
    </p:spTree>
    <p:extLst>
      <p:ext uri="{BB962C8B-B14F-4D97-AF65-F5344CB8AC3E}">
        <p14:creationId xmlns="" xmlns:p14="http://schemas.microsoft.com/office/powerpoint/2010/main" val="2636981312"/>
      </p:ext>
    </p:extLst>
  </p:cSld>
  <p:clrMapOvr>
    <a:masterClrMapping/>
  </p:clrMapOvr>
  <p:transition>
    <p:dissolv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D1C6C1D9-B2F7-4E78-BE85-9F56C7B1605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5ED8A6A-1B24-48DA-99E8-2B14E58348A5}" type="slidenum">
              <a:rPr lang="en-US"/>
              <a:pPr/>
              <a:t>‹#›</a:t>
            </a:fld>
            <a:endParaRPr lang="zh-CN" altLang="en-US"/>
          </a:p>
        </p:txBody>
      </p:sp>
    </p:spTree>
    <p:extLst>
      <p:ext uri="{BB962C8B-B14F-4D97-AF65-F5344CB8AC3E}">
        <p14:creationId xmlns="" xmlns:p14="http://schemas.microsoft.com/office/powerpoint/2010/main" val="1123282067"/>
      </p:ext>
    </p:extLst>
  </p:cSld>
  <p:clrMapOvr>
    <a:masterClrMapping/>
  </p:clrMapOvr>
  <p:transition>
    <p:dissolv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AE679A4F-0DFF-4201-8308-1F70A945A32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2817A58-57E1-470F-8A42-834924200BDA}" type="slidenum">
              <a:rPr lang="en-US"/>
              <a:pPr/>
              <a:t>‹#›</a:t>
            </a:fld>
            <a:endParaRPr lang="zh-CN" altLang="en-US"/>
          </a:p>
        </p:txBody>
      </p:sp>
    </p:spTree>
    <p:extLst>
      <p:ext uri="{BB962C8B-B14F-4D97-AF65-F5344CB8AC3E}">
        <p14:creationId xmlns="" xmlns:p14="http://schemas.microsoft.com/office/powerpoint/2010/main" val="3413235988"/>
      </p:ext>
    </p:extLst>
  </p:cSld>
  <p:clrMapOvr>
    <a:masterClrMapping/>
  </p:clrMapOvr>
  <p:transition>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A4C7F16-1029-4AD2-8E79-72D4193BF8F6}"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5" name="灯片编号占位符 4"/>
          <p:cNvSpPr>
            <a:spLocks noGrp="1"/>
          </p:cNvSpPr>
          <p:nvPr>
            <p:ph type="sldNum" sz="quarter" idx="12"/>
          </p:nvPr>
        </p:nvSpPr>
        <p:spPr/>
        <p:txBody>
          <a:bodyPr/>
          <a:lstStyle>
            <a:lvl1pPr>
              <a:defRPr/>
            </a:lvl1pPr>
          </a:lstStyle>
          <a:p>
            <a:fld id="{115F8F61-A309-4001-B7BA-C5E07614A07D}" type="slidenum">
              <a:rPr lang="en-US"/>
              <a:pPr/>
              <a:t>‹#›</a:t>
            </a:fld>
            <a:endParaRPr lang="en-US"/>
          </a:p>
        </p:txBody>
      </p:sp>
    </p:spTree>
    <p:extLst>
      <p:ext uri="{BB962C8B-B14F-4D97-AF65-F5344CB8AC3E}">
        <p14:creationId xmlns="" xmlns:p14="http://schemas.microsoft.com/office/powerpoint/2010/main" val="1139307340"/>
      </p:ext>
    </p:extLst>
  </p:cSld>
  <p:clrMapOvr>
    <a:masterClrMapping/>
  </p:clrMapOvr>
  <p:transition>
    <p:dissolv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75552FC-17F2-4DBE-8282-83683729CEDC}"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E0E0CB2C-9A7D-4159-A46A-4C6518855D99}" type="slidenum">
              <a:rPr lang="en-US"/>
              <a:pPr/>
              <a:t>‹#›</a:t>
            </a:fld>
            <a:endParaRPr lang="zh-CN" altLang="en-US"/>
          </a:p>
        </p:txBody>
      </p:sp>
    </p:spTree>
    <p:extLst>
      <p:ext uri="{BB962C8B-B14F-4D97-AF65-F5344CB8AC3E}">
        <p14:creationId xmlns="" xmlns:p14="http://schemas.microsoft.com/office/powerpoint/2010/main" val="3893667361"/>
      </p:ext>
    </p:extLst>
  </p:cSld>
  <p:clrMapOvr>
    <a:masterClrMapping/>
  </p:clrMapOvr>
  <p:transition>
    <p:dissolv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D698ACF-AA4A-4AA3-A558-1A7370F3A96F}"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C7396521-D62F-4173-B133-9F9D3F1FA890}" type="slidenum">
              <a:rPr lang="en-US"/>
              <a:pPr/>
              <a:t>‹#›</a:t>
            </a:fld>
            <a:endParaRPr lang="zh-CN" altLang="en-US"/>
          </a:p>
        </p:txBody>
      </p:sp>
    </p:spTree>
    <p:extLst>
      <p:ext uri="{BB962C8B-B14F-4D97-AF65-F5344CB8AC3E}">
        <p14:creationId xmlns="" xmlns:p14="http://schemas.microsoft.com/office/powerpoint/2010/main" val="2713532818"/>
      </p:ext>
    </p:extLst>
  </p:cSld>
  <p:clrMapOvr>
    <a:masterClrMapping/>
  </p:clrMapOvr>
  <p:transition>
    <p:dissolv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AA87CCA-2191-4C4D-8A21-B60C3E573E79}"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AF01F92A-30D0-476F-A1DF-2086817C5A76}" type="slidenum">
              <a:rPr lang="en-US"/>
              <a:pPr/>
              <a:t>‹#›</a:t>
            </a:fld>
            <a:endParaRPr lang="zh-CN" altLang="en-US"/>
          </a:p>
        </p:txBody>
      </p:sp>
    </p:spTree>
    <p:extLst>
      <p:ext uri="{BB962C8B-B14F-4D97-AF65-F5344CB8AC3E}">
        <p14:creationId xmlns="" xmlns:p14="http://schemas.microsoft.com/office/powerpoint/2010/main" val="981952362"/>
      </p:ext>
    </p:extLst>
  </p:cSld>
  <p:clrMapOvr>
    <a:masterClrMapping/>
  </p:clrMapOvr>
  <p:transition>
    <p:dissolv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0950196-6ADF-456C-89A2-E834587B4EB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8C29160-015F-4C5E-9961-195A6B50E1C5}" type="slidenum">
              <a:rPr lang="en-US"/>
              <a:pPr/>
              <a:t>‹#›</a:t>
            </a:fld>
            <a:endParaRPr lang="zh-CN" altLang="en-US"/>
          </a:p>
        </p:txBody>
      </p:sp>
    </p:spTree>
    <p:extLst>
      <p:ext uri="{BB962C8B-B14F-4D97-AF65-F5344CB8AC3E}">
        <p14:creationId xmlns="" xmlns:p14="http://schemas.microsoft.com/office/powerpoint/2010/main" val="960326390"/>
      </p:ext>
    </p:extLst>
  </p:cSld>
  <p:clrMapOvr>
    <a:masterClrMapping/>
  </p:clrMapOvr>
  <p:transition>
    <p:dissolv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259208E-E3C9-4A97-AE02-6836203E765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96A133CF-7748-4D7D-9588-48D0C56507B7}" type="slidenum">
              <a:rPr lang="en-US"/>
              <a:pPr/>
              <a:t>‹#›</a:t>
            </a:fld>
            <a:endParaRPr lang="zh-CN" altLang="en-US"/>
          </a:p>
        </p:txBody>
      </p:sp>
    </p:spTree>
    <p:extLst>
      <p:ext uri="{BB962C8B-B14F-4D97-AF65-F5344CB8AC3E}">
        <p14:creationId xmlns="" xmlns:p14="http://schemas.microsoft.com/office/powerpoint/2010/main" val="384348814"/>
      </p:ext>
    </p:extLst>
  </p:cSld>
  <p:clrMapOvr>
    <a:masterClrMapping/>
  </p:clrMapOvr>
  <p:transition>
    <p:dissolve/>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829E188-BE67-47F6-B39B-D9B5877A763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27753B9-55C5-4817-8BA2-4C5D95CE4E98}" type="slidenum">
              <a:rPr lang="en-US"/>
              <a:pPr/>
              <a:t>‹#›</a:t>
            </a:fld>
            <a:endParaRPr lang="zh-CN" altLang="en-US"/>
          </a:p>
        </p:txBody>
      </p:sp>
    </p:spTree>
    <p:extLst>
      <p:ext uri="{BB962C8B-B14F-4D97-AF65-F5344CB8AC3E}">
        <p14:creationId xmlns="" xmlns:p14="http://schemas.microsoft.com/office/powerpoint/2010/main" val="317952250"/>
      </p:ext>
    </p:extLst>
  </p:cSld>
  <p:clrMapOvr>
    <a:masterClrMapping/>
  </p:clrMapOvr>
  <p:transition>
    <p:dissolv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6136C11-F2ED-4D1D-8505-0076A2AE414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3B4D112-2C0A-4841-947C-564B7DF44827}" type="slidenum">
              <a:rPr lang="en-US"/>
              <a:pPr/>
              <a:t>‹#›</a:t>
            </a:fld>
            <a:endParaRPr lang="zh-CN" altLang="en-US"/>
          </a:p>
        </p:txBody>
      </p:sp>
    </p:spTree>
    <p:extLst>
      <p:ext uri="{BB962C8B-B14F-4D97-AF65-F5344CB8AC3E}">
        <p14:creationId xmlns="" xmlns:p14="http://schemas.microsoft.com/office/powerpoint/2010/main" val="1015111063"/>
      </p:ext>
    </p:extLst>
  </p:cSld>
  <p:clrMapOvr>
    <a:masterClrMapping/>
  </p:clrMapOvr>
  <p:transition>
    <p:dissolv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09E99F2-9525-4D0C-9DE8-5D42021C788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99ED7AA-B90C-47EF-877F-AF8E7CC0142C}" type="slidenum">
              <a:rPr lang="en-US"/>
              <a:pPr/>
              <a:t>‹#›</a:t>
            </a:fld>
            <a:endParaRPr lang="zh-CN" altLang="en-US"/>
          </a:p>
        </p:txBody>
      </p:sp>
    </p:spTree>
    <p:extLst>
      <p:ext uri="{BB962C8B-B14F-4D97-AF65-F5344CB8AC3E}">
        <p14:creationId xmlns="" xmlns:p14="http://schemas.microsoft.com/office/powerpoint/2010/main" val="2367287852"/>
      </p:ext>
    </p:extLst>
  </p:cSld>
  <p:clrMapOvr>
    <a:masterClrMapping/>
  </p:clrMapOvr>
  <p:transition>
    <p:dissolv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DE92470-3C81-4346-B2BA-052560699E6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BA7BDD7-CA51-47D5-B0BF-894A5AFB0F03}" type="slidenum">
              <a:rPr lang="en-US"/>
              <a:pPr/>
              <a:t>‹#›</a:t>
            </a:fld>
            <a:endParaRPr lang="zh-CN" altLang="en-US"/>
          </a:p>
        </p:txBody>
      </p:sp>
    </p:spTree>
    <p:extLst>
      <p:ext uri="{BB962C8B-B14F-4D97-AF65-F5344CB8AC3E}">
        <p14:creationId xmlns="" xmlns:p14="http://schemas.microsoft.com/office/powerpoint/2010/main" val="889915411"/>
      </p:ext>
    </p:extLst>
  </p:cSld>
  <p:clrMapOvr>
    <a:masterClrMapping/>
  </p:clrMapOvr>
  <p:transition>
    <p:dissolv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FB2E5CC0-D194-4D7C-B954-5FFE41F8D9E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4197ECB-28B9-4979-A52C-75E96ECBB247}" type="slidenum">
              <a:rPr lang="en-US"/>
              <a:pPr/>
              <a:t>‹#›</a:t>
            </a:fld>
            <a:endParaRPr lang="zh-CN" altLang="en-US"/>
          </a:p>
        </p:txBody>
      </p:sp>
    </p:spTree>
    <p:extLst>
      <p:ext uri="{BB962C8B-B14F-4D97-AF65-F5344CB8AC3E}">
        <p14:creationId xmlns="" xmlns:p14="http://schemas.microsoft.com/office/powerpoint/2010/main" val="972989322"/>
      </p:ext>
    </p:extLst>
  </p:cSld>
  <p:clrMapOvr>
    <a:masterClrMapping/>
  </p:clrMapOvr>
  <p:transition>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B90514C-5AA4-4EE0-91AB-9960BA3B8BBE}"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4" name="灯片编号占位符 3"/>
          <p:cNvSpPr>
            <a:spLocks noGrp="1"/>
          </p:cNvSpPr>
          <p:nvPr>
            <p:ph type="sldNum" sz="quarter" idx="12"/>
          </p:nvPr>
        </p:nvSpPr>
        <p:spPr/>
        <p:txBody>
          <a:bodyPr/>
          <a:lstStyle>
            <a:lvl1pPr>
              <a:defRPr/>
            </a:lvl1pPr>
          </a:lstStyle>
          <a:p>
            <a:fld id="{461F10E9-1443-451E-8EA9-EC14EF38075D}" type="slidenum">
              <a:rPr lang="en-US"/>
              <a:pPr/>
              <a:t>‹#›</a:t>
            </a:fld>
            <a:endParaRPr lang="en-US"/>
          </a:p>
        </p:txBody>
      </p:sp>
    </p:spTree>
    <p:extLst>
      <p:ext uri="{BB962C8B-B14F-4D97-AF65-F5344CB8AC3E}">
        <p14:creationId xmlns="" xmlns:p14="http://schemas.microsoft.com/office/powerpoint/2010/main" val="498332001"/>
      </p:ext>
    </p:extLst>
  </p:cSld>
  <p:clrMapOvr>
    <a:masterClrMapping/>
  </p:clrMapOvr>
  <p:transition>
    <p:dissolv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2A88752-286C-43CB-846C-2C4D117AFE9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C45ACAE7-A3A4-48CA-9C97-1CF671B26ED2}" type="slidenum">
              <a:rPr lang="en-US"/>
              <a:pPr/>
              <a:t>‹#›</a:t>
            </a:fld>
            <a:endParaRPr lang="zh-CN" altLang="en-US"/>
          </a:p>
        </p:txBody>
      </p:sp>
    </p:spTree>
    <p:extLst>
      <p:ext uri="{BB962C8B-B14F-4D97-AF65-F5344CB8AC3E}">
        <p14:creationId xmlns="" xmlns:p14="http://schemas.microsoft.com/office/powerpoint/2010/main" val="885341900"/>
      </p:ext>
    </p:extLst>
  </p:cSld>
  <p:clrMapOvr>
    <a:masterClrMapping/>
  </p:clrMapOvr>
  <p:transition>
    <p:dissolv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39FCFCFB-D151-4468-916E-6328FB4F47F7}"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2AC6D858-5998-4BE9-8595-CCA3FBD3AD07}" type="slidenum">
              <a:rPr lang="en-US"/>
              <a:pPr/>
              <a:t>‹#›</a:t>
            </a:fld>
            <a:endParaRPr lang="zh-CN" altLang="en-US"/>
          </a:p>
        </p:txBody>
      </p:sp>
    </p:spTree>
    <p:extLst>
      <p:ext uri="{BB962C8B-B14F-4D97-AF65-F5344CB8AC3E}">
        <p14:creationId xmlns="" xmlns:p14="http://schemas.microsoft.com/office/powerpoint/2010/main" val="3914756080"/>
      </p:ext>
    </p:extLst>
  </p:cSld>
  <p:clrMapOvr>
    <a:masterClrMapping/>
  </p:clrMapOvr>
  <p:transition>
    <p:dissolv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3221F33-CEEE-4A7D-AE08-36A6979C2CA3}"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082D3897-164C-421A-970C-2A24EF6B2572}" type="slidenum">
              <a:rPr lang="en-US"/>
              <a:pPr/>
              <a:t>‹#›</a:t>
            </a:fld>
            <a:endParaRPr lang="zh-CN" altLang="en-US"/>
          </a:p>
        </p:txBody>
      </p:sp>
    </p:spTree>
    <p:extLst>
      <p:ext uri="{BB962C8B-B14F-4D97-AF65-F5344CB8AC3E}">
        <p14:creationId xmlns="" xmlns:p14="http://schemas.microsoft.com/office/powerpoint/2010/main" val="769321881"/>
      </p:ext>
    </p:extLst>
  </p:cSld>
  <p:clrMapOvr>
    <a:masterClrMapping/>
  </p:clrMapOvr>
  <p:transition>
    <p:dissolv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F31DE9EA-748C-4E9A-B757-D61638D56123}"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CB2758E-45FC-49CF-A6C2-2A76C073FEFC}" type="slidenum">
              <a:rPr lang="en-US"/>
              <a:pPr/>
              <a:t>‹#›</a:t>
            </a:fld>
            <a:endParaRPr lang="zh-CN" altLang="en-US"/>
          </a:p>
        </p:txBody>
      </p:sp>
    </p:spTree>
    <p:extLst>
      <p:ext uri="{BB962C8B-B14F-4D97-AF65-F5344CB8AC3E}">
        <p14:creationId xmlns="" xmlns:p14="http://schemas.microsoft.com/office/powerpoint/2010/main" val="1900913559"/>
      </p:ext>
    </p:extLst>
  </p:cSld>
  <p:clrMapOvr>
    <a:masterClrMapping/>
  </p:clrMapOvr>
  <p:transition>
    <p:dissolv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8F59497-35E2-4737-9446-328A240A1EE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D7C78E8-F179-4378-968B-3007E355C4AA}" type="slidenum">
              <a:rPr lang="en-US"/>
              <a:pPr/>
              <a:t>‹#›</a:t>
            </a:fld>
            <a:endParaRPr lang="zh-CN" altLang="en-US"/>
          </a:p>
        </p:txBody>
      </p:sp>
    </p:spTree>
    <p:extLst>
      <p:ext uri="{BB962C8B-B14F-4D97-AF65-F5344CB8AC3E}">
        <p14:creationId xmlns="" xmlns:p14="http://schemas.microsoft.com/office/powerpoint/2010/main" val="4109609740"/>
      </p:ext>
    </p:extLst>
  </p:cSld>
  <p:clrMapOvr>
    <a:masterClrMapping/>
  </p:clrMapOvr>
  <p:transition>
    <p:dissolve/>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F6AE5F6-6D49-4822-AFCA-9AFB4886535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89A3794-68DB-42B1-9FC4-E67E6CA15C17}" type="slidenum">
              <a:rPr lang="en-US"/>
              <a:pPr/>
              <a:t>‹#›</a:t>
            </a:fld>
            <a:endParaRPr lang="zh-CN" altLang="en-US"/>
          </a:p>
        </p:txBody>
      </p:sp>
    </p:spTree>
    <p:extLst>
      <p:ext uri="{BB962C8B-B14F-4D97-AF65-F5344CB8AC3E}">
        <p14:creationId xmlns="" xmlns:p14="http://schemas.microsoft.com/office/powerpoint/2010/main" val="1569104408"/>
      </p:ext>
    </p:extLst>
  </p:cSld>
  <p:clrMapOvr>
    <a:masterClrMapping/>
  </p:clrMapOvr>
  <p:transition>
    <p:dissolv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D731999-E5FA-4FB5-9E0F-7BCF7CF0A30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9FA0A8C-8EFD-4072-8F38-CA262C4F0389}" type="slidenum">
              <a:rPr lang="en-US"/>
              <a:pPr/>
              <a:t>‹#›</a:t>
            </a:fld>
            <a:endParaRPr lang="zh-CN" altLang="en-US"/>
          </a:p>
        </p:txBody>
      </p:sp>
    </p:spTree>
    <p:extLst>
      <p:ext uri="{BB962C8B-B14F-4D97-AF65-F5344CB8AC3E}">
        <p14:creationId xmlns="" xmlns:p14="http://schemas.microsoft.com/office/powerpoint/2010/main" val="2778713492"/>
      </p:ext>
    </p:extLst>
  </p:cSld>
  <p:clrMapOvr>
    <a:masterClrMapping/>
  </p:clrMapOvr>
  <p:transition>
    <p:dissolv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BD2BDD9-549C-45A5-B55F-A26CB4A1A1D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612A6DF-4E29-4E35-923D-06E0525F6478}" type="slidenum">
              <a:rPr lang="en-US"/>
              <a:pPr/>
              <a:t>‹#›</a:t>
            </a:fld>
            <a:endParaRPr lang="zh-CN" altLang="en-US"/>
          </a:p>
        </p:txBody>
      </p:sp>
    </p:spTree>
    <p:extLst>
      <p:ext uri="{BB962C8B-B14F-4D97-AF65-F5344CB8AC3E}">
        <p14:creationId xmlns="" xmlns:p14="http://schemas.microsoft.com/office/powerpoint/2010/main" val="3084115310"/>
      </p:ext>
    </p:extLst>
  </p:cSld>
  <p:clrMapOvr>
    <a:masterClrMapping/>
  </p:clrMapOvr>
  <p:transition>
    <p:dissolv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C021F85-211E-4848-A018-F7E5DCDE546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332553F-56A3-40D1-90D6-A70057AD116F}" type="slidenum">
              <a:rPr lang="en-US"/>
              <a:pPr/>
              <a:t>‹#›</a:t>
            </a:fld>
            <a:endParaRPr lang="zh-CN" altLang="en-US"/>
          </a:p>
        </p:txBody>
      </p:sp>
    </p:spTree>
    <p:extLst>
      <p:ext uri="{BB962C8B-B14F-4D97-AF65-F5344CB8AC3E}">
        <p14:creationId xmlns="" xmlns:p14="http://schemas.microsoft.com/office/powerpoint/2010/main" val="350502175"/>
      </p:ext>
    </p:extLst>
  </p:cSld>
  <p:clrMapOvr>
    <a:masterClrMapping/>
  </p:clrMapOvr>
  <p:transition>
    <p:dissolve/>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CBB7F10-9D4B-4616-9AF7-FCFA61ABA68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92F577F-9420-4A5A-BC51-C8AC729E6F70}" type="slidenum">
              <a:rPr lang="en-US"/>
              <a:pPr/>
              <a:t>‹#›</a:t>
            </a:fld>
            <a:endParaRPr lang="zh-CN" altLang="en-US"/>
          </a:p>
        </p:txBody>
      </p:sp>
    </p:spTree>
    <p:extLst>
      <p:ext uri="{BB962C8B-B14F-4D97-AF65-F5344CB8AC3E}">
        <p14:creationId xmlns="" xmlns:p14="http://schemas.microsoft.com/office/powerpoint/2010/main" val="481656334"/>
      </p:ext>
    </p:extLst>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1158819873"/>
      </p:ext>
    </p:extLst>
  </p:cSld>
  <p:clrMapOvr>
    <a:masterClrMapping/>
  </p:clrMapOvr>
  <p:transition>
    <p:dissolv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F425E5A-F6A7-47F1-BFF9-35CC2559E9B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4E7F5B25-B6BA-453A-82E0-A2C54E8E362E}" type="slidenum">
              <a:rPr lang="en-US"/>
              <a:pPr/>
              <a:t>‹#›</a:t>
            </a:fld>
            <a:endParaRPr lang="en-US"/>
          </a:p>
        </p:txBody>
      </p:sp>
    </p:spTree>
    <p:extLst>
      <p:ext uri="{BB962C8B-B14F-4D97-AF65-F5344CB8AC3E}">
        <p14:creationId xmlns="" xmlns:p14="http://schemas.microsoft.com/office/powerpoint/2010/main" val="690497757"/>
      </p:ext>
    </p:extLst>
  </p:cSld>
  <p:clrMapOvr>
    <a:masterClrMapping/>
  </p:clrMapOvr>
  <p:transition>
    <p:dissolv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ED5523A-CCEC-4518-B5F2-F78E9737248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44386BA-6BFB-402E-9EA4-69C5FAE538DD}" type="slidenum">
              <a:rPr lang="en-US"/>
              <a:pPr/>
              <a:t>‹#›</a:t>
            </a:fld>
            <a:endParaRPr lang="zh-CN" altLang="en-US"/>
          </a:p>
        </p:txBody>
      </p:sp>
    </p:spTree>
    <p:extLst>
      <p:ext uri="{BB962C8B-B14F-4D97-AF65-F5344CB8AC3E}">
        <p14:creationId xmlns="" xmlns:p14="http://schemas.microsoft.com/office/powerpoint/2010/main" val="798275174"/>
      </p:ext>
    </p:extLst>
  </p:cSld>
  <p:clrMapOvr>
    <a:masterClrMapping/>
  </p:clrMapOvr>
  <p:transition>
    <p:dissolve/>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6B4C716-F57B-4E73-B40A-5F7A7588F45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8ED5757-9CC3-4C29-83B2-E5D08FA3B345}" type="slidenum">
              <a:rPr lang="en-US"/>
              <a:pPr/>
              <a:t>‹#›</a:t>
            </a:fld>
            <a:endParaRPr lang="zh-CN" altLang="en-US"/>
          </a:p>
        </p:txBody>
      </p:sp>
    </p:spTree>
    <p:extLst>
      <p:ext uri="{BB962C8B-B14F-4D97-AF65-F5344CB8AC3E}">
        <p14:creationId xmlns="" xmlns:p14="http://schemas.microsoft.com/office/powerpoint/2010/main" val="2518285213"/>
      </p:ext>
    </p:extLst>
  </p:cSld>
  <p:clrMapOvr>
    <a:masterClrMapping/>
  </p:clrMapOvr>
  <p:transition>
    <p:dissolv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1601704-EDCA-4FB9-BD44-C356A9EC8A52}"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4BE713B6-2DAB-46D5-8DEF-BE57B5963D39}" type="slidenum">
              <a:rPr lang="en-US"/>
              <a:pPr/>
              <a:t>‹#›</a:t>
            </a:fld>
            <a:endParaRPr lang="zh-CN" altLang="en-US"/>
          </a:p>
        </p:txBody>
      </p:sp>
    </p:spTree>
    <p:extLst>
      <p:ext uri="{BB962C8B-B14F-4D97-AF65-F5344CB8AC3E}">
        <p14:creationId xmlns="" xmlns:p14="http://schemas.microsoft.com/office/powerpoint/2010/main" val="641154637"/>
      </p:ext>
    </p:extLst>
  </p:cSld>
  <p:clrMapOvr>
    <a:masterClrMapping/>
  </p:clrMapOvr>
  <p:transition>
    <p:dissolv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E97826B-EBBB-4446-8012-94DF3BA233B4}"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CAAFF3F3-F689-4AB6-9DC8-DAB7EA2D31DB}" type="slidenum">
              <a:rPr lang="en-US"/>
              <a:pPr/>
              <a:t>‹#›</a:t>
            </a:fld>
            <a:endParaRPr lang="zh-CN" altLang="en-US"/>
          </a:p>
        </p:txBody>
      </p:sp>
    </p:spTree>
    <p:extLst>
      <p:ext uri="{BB962C8B-B14F-4D97-AF65-F5344CB8AC3E}">
        <p14:creationId xmlns="" xmlns:p14="http://schemas.microsoft.com/office/powerpoint/2010/main" val="2780421659"/>
      </p:ext>
    </p:extLst>
  </p:cSld>
  <p:clrMapOvr>
    <a:masterClrMapping/>
  </p:clrMapOvr>
  <p:transition>
    <p:dissolve/>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7C1C97E-65E9-4D2C-9FFF-B2D435419F65}"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B2078337-F8B6-4A44-92F8-330D459C8337}" type="slidenum">
              <a:rPr lang="en-US"/>
              <a:pPr/>
              <a:t>‹#›</a:t>
            </a:fld>
            <a:endParaRPr lang="zh-CN" altLang="en-US"/>
          </a:p>
        </p:txBody>
      </p:sp>
    </p:spTree>
    <p:extLst>
      <p:ext uri="{BB962C8B-B14F-4D97-AF65-F5344CB8AC3E}">
        <p14:creationId xmlns="" xmlns:p14="http://schemas.microsoft.com/office/powerpoint/2010/main" val="442149851"/>
      </p:ext>
    </p:extLst>
  </p:cSld>
  <p:clrMapOvr>
    <a:masterClrMapping/>
  </p:clrMapOvr>
  <p:transition>
    <p:dissolv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3BFBBE8-EE26-4AC2-B2D6-2BCA1BD07563}"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4098AC5-72B9-4285-B781-A21FC1B515FA}" type="slidenum">
              <a:rPr lang="en-US"/>
              <a:pPr/>
              <a:t>‹#›</a:t>
            </a:fld>
            <a:endParaRPr lang="zh-CN" altLang="en-US"/>
          </a:p>
        </p:txBody>
      </p:sp>
    </p:spTree>
    <p:extLst>
      <p:ext uri="{BB962C8B-B14F-4D97-AF65-F5344CB8AC3E}">
        <p14:creationId xmlns="" xmlns:p14="http://schemas.microsoft.com/office/powerpoint/2010/main" val="217590374"/>
      </p:ext>
    </p:extLst>
  </p:cSld>
  <p:clrMapOvr>
    <a:masterClrMapping/>
  </p:clrMapOvr>
  <p:transition>
    <p:dissolv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69130B3-4E5B-49B3-A39E-CE79323CA7F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97002AF-57D6-41B8-8AE1-736B3508147D}" type="slidenum">
              <a:rPr lang="en-US"/>
              <a:pPr/>
              <a:t>‹#›</a:t>
            </a:fld>
            <a:endParaRPr lang="zh-CN" altLang="en-US"/>
          </a:p>
        </p:txBody>
      </p:sp>
    </p:spTree>
    <p:extLst>
      <p:ext uri="{BB962C8B-B14F-4D97-AF65-F5344CB8AC3E}">
        <p14:creationId xmlns="" xmlns:p14="http://schemas.microsoft.com/office/powerpoint/2010/main" val="3704375838"/>
      </p:ext>
    </p:extLst>
  </p:cSld>
  <p:clrMapOvr>
    <a:masterClrMapping/>
  </p:clrMapOvr>
  <p:transition>
    <p:dissolv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0164894-4EE0-4FFB-BB1B-953B48B6E45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1D67199-A508-477A-96A9-D4AFFCA4EF9A}" type="slidenum">
              <a:rPr lang="en-US"/>
              <a:pPr/>
              <a:t>‹#›</a:t>
            </a:fld>
            <a:endParaRPr lang="zh-CN" altLang="en-US"/>
          </a:p>
        </p:txBody>
      </p:sp>
    </p:spTree>
    <p:extLst>
      <p:ext uri="{BB962C8B-B14F-4D97-AF65-F5344CB8AC3E}">
        <p14:creationId xmlns="" xmlns:p14="http://schemas.microsoft.com/office/powerpoint/2010/main" val="1643573609"/>
      </p:ext>
    </p:extLst>
  </p:cSld>
  <p:clrMapOvr>
    <a:masterClrMapping/>
  </p:clrMapOvr>
  <p:transition>
    <p:dissolv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2978ADE-7B2D-4D2B-9921-2B36DA7B413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679D85D-8710-4D01-97A6-6EF3FBBBE227}" type="slidenum">
              <a:rPr lang="en-US"/>
              <a:pPr/>
              <a:t>‹#›</a:t>
            </a:fld>
            <a:endParaRPr lang="zh-CN" altLang="en-US"/>
          </a:p>
        </p:txBody>
      </p:sp>
    </p:spTree>
    <p:extLst>
      <p:ext uri="{BB962C8B-B14F-4D97-AF65-F5344CB8AC3E}">
        <p14:creationId xmlns="" xmlns:p14="http://schemas.microsoft.com/office/powerpoint/2010/main" val="1090959321"/>
      </p:ext>
    </p:extLst>
  </p:cSld>
  <p:clrMapOvr>
    <a:masterClrMapping/>
  </p:clrMapOvr>
  <p:transition>
    <p:dissolv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132A7E38-5EB5-435F-8757-AAF87F5D173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9CDC664-5E2F-4489-BF04-A04399371D17}" type="slidenum">
              <a:rPr lang="en-US"/>
              <a:pPr/>
              <a:t>‹#›</a:t>
            </a:fld>
            <a:endParaRPr lang="zh-CN" altLang="en-US"/>
          </a:p>
        </p:txBody>
      </p:sp>
    </p:spTree>
    <p:extLst>
      <p:ext uri="{BB962C8B-B14F-4D97-AF65-F5344CB8AC3E}">
        <p14:creationId xmlns="" xmlns:p14="http://schemas.microsoft.com/office/powerpoint/2010/main" val="1405980785"/>
      </p:ext>
    </p:extLst>
  </p:cSld>
  <p:clrMapOvr>
    <a:masterClrMapping/>
  </p:clrMapOvr>
  <p:transition>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4F5E6EB-6926-4802-B959-34439D4F6A4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04CDADFC-A8D1-42BB-AB02-B0B699226B25}" type="slidenum">
              <a:rPr lang="en-US"/>
              <a:pPr/>
              <a:t>‹#›</a:t>
            </a:fld>
            <a:endParaRPr lang="en-US"/>
          </a:p>
        </p:txBody>
      </p:sp>
    </p:spTree>
    <p:extLst>
      <p:ext uri="{BB962C8B-B14F-4D97-AF65-F5344CB8AC3E}">
        <p14:creationId xmlns="" xmlns:p14="http://schemas.microsoft.com/office/powerpoint/2010/main" val="4037758731"/>
      </p:ext>
    </p:extLst>
  </p:cSld>
  <p:clrMapOvr>
    <a:masterClrMapping/>
  </p:clrMapOvr>
  <p:transition>
    <p:dissolv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39F24E8-51A2-4953-B5AD-7797C48D9FE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02B332E-A440-4AA0-9559-BDBF01AE9FBA}" type="slidenum">
              <a:rPr lang="en-US"/>
              <a:pPr/>
              <a:t>‹#›</a:t>
            </a:fld>
            <a:endParaRPr lang="zh-CN" altLang="en-US"/>
          </a:p>
        </p:txBody>
      </p:sp>
    </p:spTree>
    <p:extLst>
      <p:ext uri="{BB962C8B-B14F-4D97-AF65-F5344CB8AC3E}">
        <p14:creationId xmlns="" xmlns:p14="http://schemas.microsoft.com/office/powerpoint/2010/main" val="1565892900"/>
      </p:ext>
    </p:extLst>
  </p:cSld>
  <p:clrMapOvr>
    <a:masterClrMapping/>
  </p:clrMapOvr>
  <p:transition>
    <p:dissolve/>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2D2F2B4-0B14-4165-ACA5-45B868A6C1B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752EB8E-55E7-4590-BEBA-2FBD397086FB}" type="slidenum">
              <a:rPr lang="en-US"/>
              <a:pPr/>
              <a:t>‹#›</a:t>
            </a:fld>
            <a:endParaRPr lang="zh-CN" altLang="en-US"/>
          </a:p>
        </p:txBody>
      </p:sp>
    </p:spTree>
    <p:extLst>
      <p:ext uri="{BB962C8B-B14F-4D97-AF65-F5344CB8AC3E}">
        <p14:creationId xmlns="" xmlns:p14="http://schemas.microsoft.com/office/powerpoint/2010/main" val="2973979353"/>
      </p:ext>
    </p:extLst>
  </p:cSld>
  <p:clrMapOvr>
    <a:masterClrMapping/>
  </p:clrMapOvr>
  <p:transition>
    <p:dissolve/>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42BAA12-9769-41BA-AEF8-8B11E0FBB70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F8B4BD4-B18B-4EB7-9CDD-5DBC4E24DED7}" type="slidenum">
              <a:rPr lang="en-US"/>
              <a:pPr/>
              <a:t>‹#›</a:t>
            </a:fld>
            <a:endParaRPr lang="zh-CN" altLang="en-US"/>
          </a:p>
        </p:txBody>
      </p:sp>
    </p:spTree>
    <p:extLst>
      <p:ext uri="{BB962C8B-B14F-4D97-AF65-F5344CB8AC3E}">
        <p14:creationId xmlns="" xmlns:p14="http://schemas.microsoft.com/office/powerpoint/2010/main" val="4245115322"/>
      </p:ext>
    </p:extLst>
  </p:cSld>
  <p:clrMapOvr>
    <a:masterClrMapping/>
  </p:clrMapOvr>
  <p:transition>
    <p:dissolve/>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256635C-2F41-4B8D-ADF3-E865114B882A}"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341A00F3-FD2D-42AC-971C-8F77F819BB20}" type="slidenum">
              <a:rPr lang="en-US"/>
              <a:pPr/>
              <a:t>‹#›</a:t>
            </a:fld>
            <a:endParaRPr lang="zh-CN" altLang="en-US"/>
          </a:p>
        </p:txBody>
      </p:sp>
    </p:spTree>
    <p:extLst>
      <p:ext uri="{BB962C8B-B14F-4D97-AF65-F5344CB8AC3E}">
        <p14:creationId xmlns="" xmlns:p14="http://schemas.microsoft.com/office/powerpoint/2010/main" val="3883257922"/>
      </p:ext>
    </p:extLst>
  </p:cSld>
  <p:clrMapOvr>
    <a:masterClrMapping/>
  </p:clrMapOvr>
  <p:transition>
    <p:dissolv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2A8EB2E-375B-42B6-B881-F8991830F868}"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88096B19-43EA-4652-B3DF-0B4351A24C0A}" type="slidenum">
              <a:rPr lang="en-US"/>
              <a:pPr/>
              <a:t>‹#›</a:t>
            </a:fld>
            <a:endParaRPr lang="zh-CN" altLang="en-US"/>
          </a:p>
        </p:txBody>
      </p:sp>
    </p:spTree>
    <p:extLst>
      <p:ext uri="{BB962C8B-B14F-4D97-AF65-F5344CB8AC3E}">
        <p14:creationId xmlns="" xmlns:p14="http://schemas.microsoft.com/office/powerpoint/2010/main" val="4018428165"/>
      </p:ext>
    </p:extLst>
  </p:cSld>
  <p:clrMapOvr>
    <a:masterClrMapping/>
  </p:clrMapOvr>
  <p:transition>
    <p:dissolve/>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7B41FB5-24CE-49F8-958B-FDF0C7996ED3}"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8DB8814-6A13-4F63-9D6D-0E301C07C557}" type="slidenum">
              <a:rPr lang="en-US"/>
              <a:pPr/>
              <a:t>‹#›</a:t>
            </a:fld>
            <a:endParaRPr lang="zh-CN" altLang="en-US"/>
          </a:p>
        </p:txBody>
      </p:sp>
    </p:spTree>
    <p:extLst>
      <p:ext uri="{BB962C8B-B14F-4D97-AF65-F5344CB8AC3E}">
        <p14:creationId xmlns="" xmlns:p14="http://schemas.microsoft.com/office/powerpoint/2010/main" val="88542143"/>
      </p:ext>
    </p:extLst>
  </p:cSld>
  <p:clrMapOvr>
    <a:masterClrMapping/>
  </p:clrMapOvr>
  <p:transition>
    <p:dissolve/>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B6CFE1D-D7E1-49B3-9883-89E50ECD381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E37E41E-ECFF-4CF9-8957-3370BA22E573}" type="slidenum">
              <a:rPr lang="en-US"/>
              <a:pPr/>
              <a:t>‹#›</a:t>
            </a:fld>
            <a:endParaRPr lang="zh-CN" altLang="en-US"/>
          </a:p>
        </p:txBody>
      </p:sp>
    </p:spTree>
    <p:extLst>
      <p:ext uri="{BB962C8B-B14F-4D97-AF65-F5344CB8AC3E}">
        <p14:creationId xmlns="" xmlns:p14="http://schemas.microsoft.com/office/powerpoint/2010/main" val="3852037334"/>
      </p:ext>
    </p:extLst>
  </p:cSld>
  <p:clrMapOvr>
    <a:masterClrMapping/>
  </p:clrMapOvr>
  <p:transition>
    <p:dissolve/>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5C542A0-7A2A-4436-A168-B26E58B5355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668AF05-B6E4-4FAC-A5CA-49B30A9ED71B}" type="slidenum">
              <a:rPr lang="en-US"/>
              <a:pPr/>
              <a:t>‹#›</a:t>
            </a:fld>
            <a:endParaRPr lang="zh-CN" altLang="en-US"/>
          </a:p>
        </p:txBody>
      </p:sp>
    </p:spTree>
    <p:extLst>
      <p:ext uri="{BB962C8B-B14F-4D97-AF65-F5344CB8AC3E}">
        <p14:creationId xmlns="" xmlns:p14="http://schemas.microsoft.com/office/powerpoint/2010/main" val="2502215071"/>
      </p:ext>
    </p:extLst>
  </p:cSld>
  <p:clrMapOvr>
    <a:masterClrMapping/>
  </p:clrMapOvr>
  <p:transition>
    <p:dissolve/>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539318B-DD8A-4D3F-9567-674CBF372B1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A16DE81-EEF3-4507-91F6-99A811EE675D}" type="slidenum">
              <a:rPr lang="en-US"/>
              <a:pPr/>
              <a:t>‹#›</a:t>
            </a:fld>
            <a:endParaRPr lang="zh-CN" altLang="en-US"/>
          </a:p>
        </p:txBody>
      </p:sp>
    </p:spTree>
    <p:extLst>
      <p:ext uri="{BB962C8B-B14F-4D97-AF65-F5344CB8AC3E}">
        <p14:creationId xmlns="" xmlns:p14="http://schemas.microsoft.com/office/powerpoint/2010/main" val="3131432346"/>
      </p:ext>
    </p:extLst>
  </p:cSld>
  <p:clrMapOvr>
    <a:masterClrMapping/>
  </p:clrMapOvr>
  <p:transition>
    <p:dissolve/>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1056FE9-BB3B-4495-A7C7-03EF6C99D2A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9C27593-9FF4-48CC-9792-6338FE9B76D9}" type="slidenum">
              <a:rPr lang="en-US"/>
              <a:pPr/>
              <a:t>‹#›</a:t>
            </a:fld>
            <a:endParaRPr lang="zh-CN" altLang="en-US"/>
          </a:p>
        </p:txBody>
      </p:sp>
    </p:spTree>
    <p:extLst>
      <p:ext uri="{BB962C8B-B14F-4D97-AF65-F5344CB8AC3E}">
        <p14:creationId xmlns="" xmlns:p14="http://schemas.microsoft.com/office/powerpoint/2010/main" val="324232375"/>
      </p:ext>
    </p:extLst>
  </p:cSld>
  <p:clrMapOvr>
    <a:masterClrMapping/>
  </p:clrMapOvr>
  <p:transition>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4207759-CE09-4907-9406-BEA3BD45B4C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6628D1B0-9801-4C25-BD3E-AC096E406D72}" type="slidenum">
              <a:rPr lang="en-US"/>
              <a:pPr/>
              <a:t>‹#›</a:t>
            </a:fld>
            <a:endParaRPr lang="en-US"/>
          </a:p>
        </p:txBody>
      </p:sp>
    </p:spTree>
    <p:extLst>
      <p:ext uri="{BB962C8B-B14F-4D97-AF65-F5344CB8AC3E}">
        <p14:creationId xmlns="" xmlns:p14="http://schemas.microsoft.com/office/powerpoint/2010/main" val="4215657595"/>
      </p:ext>
    </p:extLst>
  </p:cSld>
  <p:clrMapOvr>
    <a:masterClrMapping/>
  </p:clrMapOvr>
  <p:transition>
    <p:dissolv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0F53E43-BEA8-49E7-8AB2-1DDD71CC3E2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ADCB9E4-E5D8-46B7-823E-C25B389A29EB}" type="slidenum">
              <a:rPr lang="en-US"/>
              <a:pPr/>
              <a:t>‹#›</a:t>
            </a:fld>
            <a:endParaRPr lang="zh-CN" altLang="en-US"/>
          </a:p>
        </p:txBody>
      </p:sp>
    </p:spTree>
    <p:extLst>
      <p:ext uri="{BB962C8B-B14F-4D97-AF65-F5344CB8AC3E}">
        <p14:creationId xmlns="" xmlns:p14="http://schemas.microsoft.com/office/powerpoint/2010/main" val="3710958064"/>
      </p:ext>
    </p:extLst>
  </p:cSld>
  <p:clrMapOvr>
    <a:masterClrMapping/>
  </p:clrMapOvr>
  <p:transition>
    <p:dissolve/>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A160B6-B0EE-45AC-B83E-728DC8A0502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B88E541-859F-4F6E-B1EE-64A5847BB746}" type="slidenum">
              <a:rPr lang="en-US"/>
              <a:pPr/>
              <a:t>‹#›</a:t>
            </a:fld>
            <a:endParaRPr lang="zh-CN" altLang="en-US"/>
          </a:p>
        </p:txBody>
      </p:sp>
    </p:spTree>
    <p:extLst>
      <p:ext uri="{BB962C8B-B14F-4D97-AF65-F5344CB8AC3E}">
        <p14:creationId xmlns="" xmlns:p14="http://schemas.microsoft.com/office/powerpoint/2010/main" val="3531639300"/>
      </p:ext>
    </p:extLst>
  </p:cSld>
  <p:clrMapOvr>
    <a:masterClrMapping/>
  </p:clrMapOvr>
  <p:transition>
    <p:dissolve/>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9F485D0-ABA4-4956-B77A-5F74D6B2BF1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0BE4D78-C14A-432E-A591-7E8AD31E6494}" type="slidenum">
              <a:rPr lang="en-US"/>
              <a:pPr/>
              <a:t>‹#›</a:t>
            </a:fld>
            <a:endParaRPr lang="zh-CN" altLang="en-US"/>
          </a:p>
        </p:txBody>
      </p:sp>
    </p:spTree>
    <p:extLst>
      <p:ext uri="{BB962C8B-B14F-4D97-AF65-F5344CB8AC3E}">
        <p14:creationId xmlns="" xmlns:p14="http://schemas.microsoft.com/office/powerpoint/2010/main" val="1640043724"/>
      </p:ext>
    </p:extLst>
  </p:cSld>
  <p:clrMapOvr>
    <a:masterClrMapping/>
  </p:clrMapOvr>
  <p:transition>
    <p:dissolve/>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98EAA8B-0BAF-4D81-A57A-E4A4A5CF29D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0BFCECC-61BE-446B-865C-3531D460DF3B}" type="slidenum">
              <a:rPr lang="en-US"/>
              <a:pPr/>
              <a:t>‹#›</a:t>
            </a:fld>
            <a:endParaRPr lang="zh-CN" altLang="en-US"/>
          </a:p>
        </p:txBody>
      </p:sp>
    </p:spTree>
    <p:extLst>
      <p:ext uri="{BB962C8B-B14F-4D97-AF65-F5344CB8AC3E}">
        <p14:creationId xmlns="" xmlns:p14="http://schemas.microsoft.com/office/powerpoint/2010/main" val="1373034764"/>
      </p:ext>
    </p:extLst>
  </p:cSld>
  <p:clrMapOvr>
    <a:masterClrMapping/>
  </p:clrMapOvr>
  <p:transition>
    <p:dissolve/>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5C67758-1049-4F46-9A84-5BBB02854FAE}"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9957F86D-FCC9-45A4-A926-210DB652D536}" type="slidenum">
              <a:rPr lang="en-US"/>
              <a:pPr/>
              <a:t>‹#›</a:t>
            </a:fld>
            <a:endParaRPr lang="zh-CN" altLang="en-US"/>
          </a:p>
        </p:txBody>
      </p:sp>
    </p:spTree>
    <p:extLst>
      <p:ext uri="{BB962C8B-B14F-4D97-AF65-F5344CB8AC3E}">
        <p14:creationId xmlns="" xmlns:p14="http://schemas.microsoft.com/office/powerpoint/2010/main" val="2117695297"/>
      </p:ext>
    </p:extLst>
  </p:cSld>
  <p:clrMapOvr>
    <a:masterClrMapping/>
  </p:clrMapOvr>
  <p:transition>
    <p:dissolve/>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65902F7-01EF-4D4D-B01F-2739DBFD376D}"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8A6BEAA4-2391-4CFD-B424-E353851A4D2D}" type="slidenum">
              <a:rPr lang="en-US"/>
              <a:pPr/>
              <a:t>‹#›</a:t>
            </a:fld>
            <a:endParaRPr lang="zh-CN" altLang="en-US"/>
          </a:p>
        </p:txBody>
      </p:sp>
    </p:spTree>
    <p:extLst>
      <p:ext uri="{BB962C8B-B14F-4D97-AF65-F5344CB8AC3E}">
        <p14:creationId xmlns="" xmlns:p14="http://schemas.microsoft.com/office/powerpoint/2010/main" val="2811067222"/>
      </p:ext>
    </p:extLst>
  </p:cSld>
  <p:clrMapOvr>
    <a:masterClrMapping/>
  </p:clrMapOvr>
  <p:transition>
    <p:dissolve/>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B77BE8F-E86E-4A46-A597-4211B968B38B}"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2A141D82-931D-43AE-B028-A93E1890CBAD}" type="slidenum">
              <a:rPr lang="en-US"/>
              <a:pPr/>
              <a:t>‹#›</a:t>
            </a:fld>
            <a:endParaRPr lang="zh-CN" altLang="en-US"/>
          </a:p>
        </p:txBody>
      </p:sp>
    </p:spTree>
    <p:extLst>
      <p:ext uri="{BB962C8B-B14F-4D97-AF65-F5344CB8AC3E}">
        <p14:creationId xmlns="" xmlns:p14="http://schemas.microsoft.com/office/powerpoint/2010/main" val="2148346419"/>
      </p:ext>
    </p:extLst>
  </p:cSld>
  <p:clrMapOvr>
    <a:masterClrMapping/>
  </p:clrMapOvr>
  <p:transition>
    <p:dissolve/>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AFB7C70-A286-40EB-8777-AFC1B473265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6F278AF-B78A-4A0A-A36D-53D3CF1C675E}" type="slidenum">
              <a:rPr lang="en-US"/>
              <a:pPr/>
              <a:t>‹#›</a:t>
            </a:fld>
            <a:endParaRPr lang="zh-CN" altLang="en-US"/>
          </a:p>
        </p:txBody>
      </p:sp>
    </p:spTree>
    <p:extLst>
      <p:ext uri="{BB962C8B-B14F-4D97-AF65-F5344CB8AC3E}">
        <p14:creationId xmlns="" xmlns:p14="http://schemas.microsoft.com/office/powerpoint/2010/main" val="725384669"/>
      </p:ext>
    </p:extLst>
  </p:cSld>
  <p:clrMapOvr>
    <a:masterClrMapping/>
  </p:clrMapOvr>
  <p:transition>
    <p:dissolve/>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2575332-5953-478D-A847-FDC8D6ACFD5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ADBAE07-D411-44FD-806C-EC0B034767BC}" type="slidenum">
              <a:rPr lang="en-US"/>
              <a:pPr/>
              <a:t>‹#›</a:t>
            </a:fld>
            <a:endParaRPr lang="zh-CN" altLang="en-US"/>
          </a:p>
        </p:txBody>
      </p:sp>
    </p:spTree>
    <p:extLst>
      <p:ext uri="{BB962C8B-B14F-4D97-AF65-F5344CB8AC3E}">
        <p14:creationId xmlns="" xmlns:p14="http://schemas.microsoft.com/office/powerpoint/2010/main" val="2363605322"/>
      </p:ext>
    </p:extLst>
  </p:cSld>
  <p:clrMapOvr>
    <a:masterClrMapping/>
  </p:clrMapOvr>
  <p:transition>
    <p:dissolve/>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0F08F9E-3A63-4027-9D6F-7C42FFBAA3C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43E34ED-470F-440D-9E43-9D17B08829B5}" type="slidenum">
              <a:rPr lang="en-US"/>
              <a:pPr/>
              <a:t>‹#›</a:t>
            </a:fld>
            <a:endParaRPr lang="zh-CN" altLang="en-US"/>
          </a:p>
        </p:txBody>
      </p:sp>
    </p:spTree>
    <p:extLst>
      <p:ext uri="{BB962C8B-B14F-4D97-AF65-F5344CB8AC3E}">
        <p14:creationId xmlns="" xmlns:p14="http://schemas.microsoft.com/office/powerpoint/2010/main" val="1648879711"/>
      </p:ext>
    </p:extLst>
  </p:cSld>
  <p:clrMapOvr>
    <a:masterClrMapping/>
  </p:clrMapOvr>
  <p:transition>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579700D-7B16-45DF-A997-A711CF2F8AC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A2054210-165F-44BE-B6EA-4B492483F363}" type="slidenum">
              <a:rPr lang="en-US"/>
              <a:pPr/>
              <a:t>‹#›</a:t>
            </a:fld>
            <a:endParaRPr lang="en-US"/>
          </a:p>
        </p:txBody>
      </p:sp>
    </p:spTree>
    <p:extLst>
      <p:ext uri="{BB962C8B-B14F-4D97-AF65-F5344CB8AC3E}">
        <p14:creationId xmlns="" xmlns:p14="http://schemas.microsoft.com/office/powerpoint/2010/main" val="3213503210"/>
      </p:ext>
    </p:extLst>
  </p:cSld>
  <p:clrMapOvr>
    <a:masterClrMapping/>
  </p:clrMapOvr>
  <p:transition>
    <p:dissolv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81BB676-F5C3-48B8-A3F7-44AB4E6651C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31C2833-7160-4254-8855-40487519EE9E}" type="slidenum">
              <a:rPr lang="en-US"/>
              <a:pPr/>
              <a:t>‹#›</a:t>
            </a:fld>
            <a:endParaRPr lang="zh-CN" altLang="en-US"/>
          </a:p>
        </p:txBody>
      </p:sp>
    </p:spTree>
    <p:extLst>
      <p:ext uri="{BB962C8B-B14F-4D97-AF65-F5344CB8AC3E}">
        <p14:creationId xmlns="" xmlns:p14="http://schemas.microsoft.com/office/powerpoint/2010/main" val="2723233079"/>
      </p:ext>
    </p:extLst>
  </p:cSld>
  <p:clrMapOvr>
    <a:masterClrMapping/>
  </p:clrMapOvr>
  <p:transition>
    <p:dissolve/>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8CC1ECE-9693-475A-B04F-17B722310B8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F19B217-804E-48D7-86D6-CF01C579F4C7}" type="slidenum">
              <a:rPr lang="en-US"/>
              <a:pPr/>
              <a:t>‹#›</a:t>
            </a:fld>
            <a:endParaRPr lang="zh-CN" altLang="en-US"/>
          </a:p>
        </p:txBody>
      </p:sp>
    </p:spTree>
    <p:extLst>
      <p:ext uri="{BB962C8B-B14F-4D97-AF65-F5344CB8AC3E}">
        <p14:creationId xmlns="" xmlns:p14="http://schemas.microsoft.com/office/powerpoint/2010/main" val="184600102"/>
      </p:ext>
    </p:extLst>
  </p:cSld>
  <p:clrMapOvr>
    <a:masterClrMapping/>
  </p:clrMapOvr>
  <p:transition>
    <p:dissolve/>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4B1E1D1-47C7-4CFB-863B-792FB836108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DDCF97C-A943-4A3E-BD00-6A1CD01D1FD8}" type="slidenum">
              <a:rPr lang="en-US"/>
              <a:pPr/>
              <a:t>‹#›</a:t>
            </a:fld>
            <a:endParaRPr lang="zh-CN" altLang="en-US"/>
          </a:p>
        </p:txBody>
      </p:sp>
    </p:spTree>
    <p:extLst>
      <p:ext uri="{BB962C8B-B14F-4D97-AF65-F5344CB8AC3E}">
        <p14:creationId xmlns="" xmlns:p14="http://schemas.microsoft.com/office/powerpoint/2010/main" val="1089069562"/>
      </p:ext>
    </p:extLst>
  </p:cSld>
  <p:clrMapOvr>
    <a:masterClrMapping/>
  </p:clrMapOvr>
  <p:transition>
    <p:dissolv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0793C15-D5D8-4E61-A18B-F612E03F575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17FEF5A-2D44-469E-A90A-533495F97E14}" type="slidenum">
              <a:rPr lang="en-US"/>
              <a:pPr/>
              <a:t>‹#›</a:t>
            </a:fld>
            <a:endParaRPr lang="zh-CN" altLang="en-US"/>
          </a:p>
        </p:txBody>
      </p:sp>
    </p:spTree>
    <p:extLst>
      <p:ext uri="{BB962C8B-B14F-4D97-AF65-F5344CB8AC3E}">
        <p14:creationId xmlns="" xmlns:p14="http://schemas.microsoft.com/office/powerpoint/2010/main" val="1147358382"/>
      </p:ext>
    </p:extLst>
  </p:cSld>
  <p:clrMapOvr>
    <a:masterClrMapping/>
  </p:clrMapOvr>
  <p:transition>
    <p:dissolv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982E716-3298-4341-9D2A-64A37D54AD5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055F777-D2A4-4D08-8AF7-FF3FA48FE69C}" type="slidenum">
              <a:rPr lang="en-US"/>
              <a:pPr/>
              <a:t>‹#›</a:t>
            </a:fld>
            <a:endParaRPr lang="zh-CN" altLang="en-US"/>
          </a:p>
        </p:txBody>
      </p:sp>
    </p:spTree>
    <p:extLst>
      <p:ext uri="{BB962C8B-B14F-4D97-AF65-F5344CB8AC3E}">
        <p14:creationId xmlns="" xmlns:p14="http://schemas.microsoft.com/office/powerpoint/2010/main" val="494398488"/>
      </p:ext>
    </p:extLst>
  </p:cSld>
  <p:clrMapOvr>
    <a:masterClrMapping/>
  </p:clrMapOvr>
  <p:transition>
    <p:dissolve/>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9E30120-5D28-41F9-9B7D-EA00EF55AF97}"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752EA2DF-D703-459B-82D3-1F1EB6E5F434}" type="slidenum">
              <a:rPr lang="en-US"/>
              <a:pPr/>
              <a:t>‹#›</a:t>
            </a:fld>
            <a:endParaRPr lang="zh-CN" altLang="en-US"/>
          </a:p>
        </p:txBody>
      </p:sp>
    </p:spTree>
    <p:extLst>
      <p:ext uri="{BB962C8B-B14F-4D97-AF65-F5344CB8AC3E}">
        <p14:creationId xmlns="" xmlns:p14="http://schemas.microsoft.com/office/powerpoint/2010/main" val="120516547"/>
      </p:ext>
    </p:extLst>
  </p:cSld>
  <p:clrMapOvr>
    <a:masterClrMapping/>
  </p:clrMapOvr>
  <p:transition>
    <p:dissolve/>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3D2A3FC-9C97-4827-BC6D-E6861F62FE74}"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ADAAF0CF-E9DF-4B12-9761-89C576034438}" type="slidenum">
              <a:rPr lang="en-US"/>
              <a:pPr/>
              <a:t>‹#›</a:t>
            </a:fld>
            <a:endParaRPr lang="zh-CN" altLang="en-US"/>
          </a:p>
        </p:txBody>
      </p:sp>
    </p:spTree>
    <p:extLst>
      <p:ext uri="{BB962C8B-B14F-4D97-AF65-F5344CB8AC3E}">
        <p14:creationId xmlns="" xmlns:p14="http://schemas.microsoft.com/office/powerpoint/2010/main" val="633451440"/>
      </p:ext>
    </p:extLst>
  </p:cSld>
  <p:clrMapOvr>
    <a:masterClrMapping/>
  </p:clrMapOvr>
  <p:transition>
    <p:dissolve/>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6B5A9E8-497C-42D4-8CBD-99CF306703FD}"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347C8F3E-2024-490E-9612-3DD42EB18E5F}" type="slidenum">
              <a:rPr lang="en-US"/>
              <a:pPr/>
              <a:t>‹#›</a:t>
            </a:fld>
            <a:endParaRPr lang="zh-CN" altLang="en-US"/>
          </a:p>
        </p:txBody>
      </p:sp>
    </p:spTree>
    <p:extLst>
      <p:ext uri="{BB962C8B-B14F-4D97-AF65-F5344CB8AC3E}">
        <p14:creationId xmlns="" xmlns:p14="http://schemas.microsoft.com/office/powerpoint/2010/main" val="1222523469"/>
      </p:ext>
    </p:extLst>
  </p:cSld>
  <p:clrMapOvr>
    <a:masterClrMapping/>
  </p:clrMapOvr>
  <p:transition>
    <p:dissolve/>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BF8A42B-C42A-4816-B91B-D0F25F1113C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D951E0E-EB0B-4D03-A952-64DD4DE915E2}" type="slidenum">
              <a:rPr lang="en-US"/>
              <a:pPr/>
              <a:t>‹#›</a:t>
            </a:fld>
            <a:endParaRPr lang="zh-CN" altLang="en-US"/>
          </a:p>
        </p:txBody>
      </p:sp>
    </p:spTree>
    <p:extLst>
      <p:ext uri="{BB962C8B-B14F-4D97-AF65-F5344CB8AC3E}">
        <p14:creationId xmlns="" xmlns:p14="http://schemas.microsoft.com/office/powerpoint/2010/main" val="2637236936"/>
      </p:ext>
    </p:extLst>
  </p:cSld>
  <p:clrMapOvr>
    <a:masterClrMapping/>
  </p:clrMapOvr>
  <p:transition>
    <p:dissolve/>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33E25F3-8BBA-489F-A6B6-885B9CD2E7B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64C7707-C53B-4E0E-9767-80C568D47019}" type="slidenum">
              <a:rPr lang="en-US"/>
              <a:pPr/>
              <a:t>‹#›</a:t>
            </a:fld>
            <a:endParaRPr lang="zh-CN" altLang="en-US"/>
          </a:p>
        </p:txBody>
      </p:sp>
    </p:spTree>
    <p:extLst>
      <p:ext uri="{BB962C8B-B14F-4D97-AF65-F5344CB8AC3E}">
        <p14:creationId xmlns="" xmlns:p14="http://schemas.microsoft.com/office/powerpoint/2010/main" val="4155374842"/>
      </p:ext>
    </p:extLst>
  </p:cSld>
  <p:clrMapOvr>
    <a:masterClrMapping/>
  </p:clrMapOvr>
  <p:transition>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6E6159D-38B0-4743-AD4F-B97FFA4790A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0E927035-13B2-493E-BF3A-34575A47E6AD}" type="slidenum">
              <a:rPr lang="en-US"/>
              <a:pPr/>
              <a:t>‹#›</a:t>
            </a:fld>
            <a:endParaRPr lang="en-US"/>
          </a:p>
        </p:txBody>
      </p:sp>
    </p:spTree>
    <p:extLst>
      <p:ext uri="{BB962C8B-B14F-4D97-AF65-F5344CB8AC3E}">
        <p14:creationId xmlns="" xmlns:p14="http://schemas.microsoft.com/office/powerpoint/2010/main" val="3188725727"/>
      </p:ext>
    </p:extLst>
  </p:cSld>
  <p:clrMapOvr>
    <a:masterClrMapping/>
  </p:clrMapOvr>
  <p:transition>
    <p:dissolv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5551DDD-29AA-4D38-8BD5-A9FA3EE2470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B6B31F1-525B-47E8-AD63-EC86186B5A3D}" type="slidenum">
              <a:rPr lang="en-US"/>
              <a:pPr/>
              <a:t>‹#›</a:t>
            </a:fld>
            <a:endParaRPr lang="zh-CN" altLang="en-US"/>
          </a:p>
        </p:txBody>
      </p:sp>
    </p:spTree>
    <p:extLst>
      <p:ext uri="{BB962C8B-B14F-4D97-AF65-F5344CB8AC3E}">
        <p14:creationId xmlns="" xmlns:p14="http://schemas.microsoft.com/office/powerpoint/2010/main" val="607297905"/>
      </p:ext>
    </p:extLst>
  </p:cSld>
  <p:clrMapOvr>
    <a:masterClrMapping/>
  </p:clrMapOvr>
  <p:transition>
    <p:dissolve/>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580AD7D-2E4E-4BE8-A31E-1E264D2763B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ACAA8BF-5B1A-4436-8BF5-CBB95CA8618B}" type="slidenum">
              <a:rPr lang="en-US"/>
              <a:pPr/>
              <a:t>‹#›</a:t>
            </a:fld>
            <a:endParaRPr lang="zh-CN" altLang="en-US"/>
          </a:p>
        </p:txBody>
      </p:sp>
    </p:spTree>
    <p:extLst>
      <p:ext uri="{BB962C8B-B14F-4D97-AF65-F5344CB8AC3E}">
        <p14:creationId xmlns="" xmlns:p14="http://schemas.microsoft.com/office/powerpoint/2010/main" val="507691953"/>
      </p:ext>
    </p:extLst>
  </p:cSld>
  <p:clrMapOvr>
    <a:masterClrMapping/>
  </p:clrMapOvr>
  <p:transition>
    <p:dissolve/>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B3A54FC-9641-475C-A7D7-981E90D87F3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C50ABC2-8A11-47ED-B721-F1584CF10EE4}" type="slidenum">
              <a:rPr lang="en-US"/>
              <a:pPr/>
              <a:t>‹#›</a:t>
            </a:fld>
            <a:endParaRPr lang="zh-CN" altLang="en-US"/>
          </a:p>
        </p:txBody>
      </p:sp>
    </p:spTree>
    <p:extLst>
      <p:ext uri="{BB962C8B-B14F-4D97-AF65-F5344CB8AC3E}">
        <p14:creationId xmlns="" xmlns:p14="http://schemas.microsoft.com/office/powerpoint/2010/main" val="1651871710"/>
      </p:ext>
    </p:extLst>
  </p:cSld>
  <p:clrMapOvr>
    <a:masterClrMapping/>
  </p:clrMapOvr>
  <p:transition>
    <p:dissolve/>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F7625E3-51BD-43BD-AC43-EEB3A59319D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B428956-9FEE-4170-8247-BB80B6BC0DFF}" type="slidenum">
              <a:rPr lang="en-US"/>
              <a:pPr/>
              <a:t>‹#›</a:t>
            </a:fld>
            <a:endParaRPr lang="zh-CN" altLang="en-US"/>
          </a:p>
        </p:txBody>
      </p:sp>
    </p:spTree>
    <p:extLst>
      <p:ext uri="{BB962C8B-B14F-4D97-AF65-F5344CB8AC3E}">
        <p14:creationId xmlns="" xmlns:p14="http://schemas.microsoft.com/office/powerpoint/2010/main" val="1665807596"/>
      </p:ext>
    </p:extLst>
  </p:cSld>
  <p:clrMapOvr>
    <a:masterClrMapping/>
  </p:clrMapOvr>
  <p:transition>
    <p:dissolve/>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4FF0606-32EB-41EB-A296-1BBE470420D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A2182D8-A7B6-4329-BBDF-29EEE11FBFBC}" type="slidenum">
              <a:rPr lang="en-US"/>
              <a:pPr/>
              <a:t>‹#›</a:t>
            </a:fld>
            <a:endParaRPr lang="zh-CN" altLang="en-US"/>
          </a:p>
        </p:txBody>
      </p:sp>
    </p:spTree>
    <p:extLst>
      <p:ext uri="{BB962C8B-B14F-4D97-AF65-F5344CB8AC3E}">
        <p14:creationId xmlns="" xmlns:p14="http://schemas.microsoft.com/office/powerpoint/2010/main" val="1348961631"/>
      </p:ext>
    </p:extLst>
  </p:cSld>
  <p:clrMapOvr>
    <a:masterClrMapping/>
  </p:clrMapOvr>
  <p:transition>
    <p:dissolve/>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D112D58-73E4-468C-B181-F0C66CAA104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0C7B6D8-D2B5-46E0-AD1B-9E22F8B5284F}" type="slidenum">
              <a:rPr lang="en-US"/>
              <a:pPr/>
              <a:t>‹#›</a:t>
            </a:fld>
            <a:endParaRPr lang="zh-CN" altLang="en-US"/>
          </a:p>
        </p:txBody>
      </p:sp>
    </p:spTree>
    <p:extLst>
      <p:ext uri="{BB962C8B-B14F-4D97-AF65-F5344CB8AC3E}">
        <p14:creationId xmlns="" xmlns:p14="http://schemas.microsoft.com/office/powerpoint/2010/main" val="1442357851"/>
      </p:ext>
    </p:extLst>
  </p:cSld>
  <p:clrMapOvr>
    <a:masterClrMapping/>
  </p:clrMapOvr>
  <p:transition>
    <p:dissolve/>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3C5F1FF-6E77-4134-A42E-6C848382EC60}"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35A49225-776A-48AD-B162-6C6289F70377}" type="slidenum">
              <a:rPr lang="en-US"/>
              <a:pPr/>
              <a:t>‹#›</a:t>
            </a:fld>
            <a:endParaRPr lang="zh-CN" altLang="en-US"/>
          </a:p>
        </p:txBody>
      </p:sp>
    </p:spTree>
    <p:extLst>
      <p:ext uri="{BB962C8B-B14F-4D97-AF65-F5344CB8AC3E}">
        <p14:creationId xmlns="" xmlns:p14="http://schemas.microsoft.com/office/powerpoint/2010/main" val="3931210024"/>
      </p:ext>
    </p:extLst>
  </p:cSld>
  <p:clrMapOvr>
    <a:masterClrMapping/>
  </p:clrMapOvr>
  <p:transition>
    <p:dissolve/>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37D3BB4-E4E0-4982-ABB0-AA221D54E912}"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CDE22083-00D7-4E08-8814-BD1495CAA327}" type="slidenum">
              <a:rPr lang="en-US"/>
              <a:pPr/>
              <a:t>‹#›</a:t>
            </a:fld>
            <a:endParaRPr lang="zh-CN" altLang="en-US"/>
          </a:p>
        </p:txBody>
      </p:sp>
    </p:spTree>
    <p:extLst>
      <p:ext uri="{BB962C8B-B14F-4D97-AF65-F5344CB8AC3E}">
        <p14:creationId xmlns="" xmlns:p14="http://schemas.microsoft.com/office/powerpoint/2010/main" val="3755403195"/>
      </p:ext>
    </p:extLst>
  </p:cSld>
  <p:clrMapOvr>
    <a:masterClrMapping/>
  </p:clrMapOvr>
  <p:transition>
    <p:dissolve/>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ADC0667-BBAA-4AEE-A77A-760125DD2A3E}"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B8DCFC51-1350-46C1-B0C2-35F4DC7A34E3}" type="slidenum">
              <a:rPr lang="en-US"/>
              <a:pPr/>
              <a:t>‹#›</a:t>
            </a:fld>
            <a:endParaRPr lang="zh-CN" altLang="en-US"/>
          </a:p>
        </p:txBody>
      </p:sp>
    </p:spTree>
    <p:extLst>
      <p:ext uri="{BB962C8B-B14F-4D97-AF65-F5344CB8AC3E}">
        <p14:creationId xmlns="" xmlns:p14="http://schemas.microsoft.com/office/powerpoint/2010/main" val="3949321533"/>
      </p:ext>
    </p:extLst>
  </p:cSld>
  <p:clrMapOvr>
    <a:masterClrMapping/>
  </p:clrMapOvr>
  <p:transition>
    <p:dissolve/>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ABC557F-3F5E-493F-8E7F-70D4B20866F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805B0BF-1418-40CE-A0CF-EAEC4D141673}" type="slidenum">
              <a:rPr lang="en-US"/>
              <a:pPr/>
              <a:t>‹#›</a:t>
            </a:fld>
            <a:endParaRPr lang="zh-CN" altLang="en-US"/>
          </a:p>
        </p:txBody>
      </p:sp>
    </p:spTree>
    <p:extLst>
      <p:ext uri="{BB962C8B-B14F-4D97-AF65-F5344CB8AC3E}">
        <p14:creationId xmlns="" xmlns:p14="http://schemas.microsoft.com/office/powerpoint/2010/main" val="247797789"/>
      </p:ext>
    </p:extLst>
  </p:cSld>
  <p:clrMapOvr>
    <a:masterClrMapping/>
  </p:clrMapOvr>
  <p:transition>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9AB8194-6531-491A-8717-2A201190F37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5B6A011F-C420-4CFC-B970-82A70FC21138}" type="slidenum">
              <a:rPr lang="en-US"/>
              <a:pPr/>
              <a:t>‹#›</a:t>
            </a:fld>
            <a:endParaRPr lang="en-US"/>
          </a:p>
        </p:txBody>
      </p:sp>
    </p:spTree>
    <p:extLst>
      <p:ext uri="{BB962C8B-B14F-4D97-AF65-F5344CB8AC3E}">
        <p14:creationId xmlns="" xmlns:p14="http://schemas.microsoft.com/office/powerpoint/2010/main" val="372163840"/>
      </p:ext>
    </p:extLst>
  </p:cSld>
  <p:clrMapOvr>
    <a:masterClrMapping/>
  </p:clrMapOvr>
  <p:transition>
    <p:dissolve/>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DB3D351-A0A5-4BA7-9DCF-3A58167DE4F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127D18B-CEC7-4E9A-8496-0CEF4495806D}" type="slidenum">
              <a:rPr lang="en-US"/>
              <a:pPr/>
              <a:t>‹#›</a:t>
            </a:fld>
            <a:endParaRPr lang="zh-CN" altLang="en-US"/>
          </a:p>
        </p:txBody>
      </p:sp>
    </p:spTree>
    <p:extLst>
      <p:ext uri="{BB962C8B-B14F-4D97-AF65-F5344CB8AC3E}">
        <p14:creationId xmlns="" xmlns:p14="http://schemas.microsoft.com/office/powerpoint/2010/main" val="1878553726"/>
      </p:ext>
    </p:extLst>
  </p:cSld>
  <p:clrMapOvr>
    <a:masterClrMapping/>
  </p:clrMapOvr>
  <p:transition>
    <p:dissolve/>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E1E7095-AE42-4572-AD38-28208095441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F8CED0F-19BB-49FF-9493-3C61FFD74B06}" type="slidenum">
              <a:rPr lang="en-US"/>
              <a:pPr/>
              <a:t>‹#›</a:t>
            </a:fld>
            <a:endParaRPr lang="zh-CN" altLang="en-US"/>
          </a:p>
        </p:txBody>
      </p:sp>
    </p:spTree>
    <p:extLst>
      <p:ext uri="{BB962C8B-B14F-4D97-AF65-F5344CB8AC3E}">
        <p14:creationId xmlns="" xmlns:p14="http://schemas.microsoft.com/office/powerpoint/2010/main" val="1300812837"/>
      </p:ext>
    </p:extLst>
  </p:cSld>
  <p:clrMapOvr>
    <a:masterClrMapping/>
  </p:clrMapOvr>
  <p:transition>
    <p:dissolve/>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A5FB314-4F2D-451A-B8F5-ED140F6FD43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273628C-D74C-49B0-8848-10083B205BE4}" type="slidenum">
              <a:rPr lang="en-US"/>
              <a:pPr/>
              <a:t>‹#›</a:t>
            </a:fld>
            <a:endParaRPr lang="zh-CN" altLang="en-US"/>
          </a:p>
        </p:txBody>
      </p:sp>
    </p:spTree>
    <p:extLst>
      <p:ext uri="{BB962C8B-B14F-4D97-AF65-F5344CB8AC3E}">
        <p14:creationId xmlns="" xmlns:p14="http://schemas.microsoft.com/office/powerpoint/2010/main" val="3223109276"/>
      </p:ext>
    </p:extLst>
  </p:cSld>
  <p:clrMapOvr>
    <a:masterClrMapping/>
  </p:clrMapOvr>
  <p:transition>
    <p:dissolve/>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F779B60-767C-43B4-AF15-BF50956FE8B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85D6C79-EB98-4A6D-A032-F6FCB11A9B11}" type="slidenum">
              <a:rPr lang="en-US"/>
              <a:pPr/>
              <a:t>‹#›</a:t>
            </a:fld>
            <a:endParaRPr lang="zh-CN" altLang="en-US"/>
          </a:p>
        </p:txBody>
      </p:sp>
    </p:spTree>
    <p:extLst>
      <p:ext uri="{BB962C8B-B14F-4D97-AF65-F5344CB8AC3E}">
        <p14:creationId xmlns="" xmlns:p14="http://schemas.microsoft.com/office/powerpoint/2010/main" val="1528079069"/>
      </p:ext>
    </p:extLst>
  </p:cSld>
  <p:clrMapOvr>
    <a:masterClrMapping/>
  </p:clrMapOvr>
  <p:transition>
    <p:dissolve/>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F7D7FD-9731-4803-837B-35A0F1F2702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DB3DAD9-D0E8-4056-AB9A-04B0E1F5AA50}" type="slidenum">
              <a:rPr lang="en-US"/>
              <a:pPr/>
              <a:t>‹#›</a:t>
            </a:fld>
            <a:endParaRPr lang="zh-CN" altLang="en-US"/>
          </a:p>
        </p:txBody>
      </p:sp>
    </p:spTree>
    <p:extLst>
      <p:ext uri="{BB962C8B-B14F-4D97-AF65-F5344CB8AC3E}">
        <p14:creationId xmlns="" xmlns:p14="http://schemas.microsoft.com/office/powerpoint/2010/main" val="435723071"/>
      </p:ext>
    </p:extLst>
  </p:cSld>
  <p:clrMapOvr>
    <a:masterClrMapping/>
  </p:clrMapOvr>
  <p:transition>
    <p:dissolve/>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EE503E1-CEDA-4CF5-AF00-07253333941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4F89CA8-4480-45CD-80AC-5B938554F73C}" type="slidenum">
              <a:rPr lang="en-US"/>
              <a:pPr/>
              <a:t>‹#›</a:t>
            </a:fld>
            <a:endParaRPr lang="zh-CN" altLang="en-US"/>
          </a:p>
        </p:txBody>
      </p:sp>
    </p:spTree>
    <p:extLst>
      <p:ext uri="{BB962C8B-B14F-4D97-AF65-F5344CB8AC3E}">
        <p14:creationId xmlns="" xmlns:p14="http://schemas.microsoft.com/office/powerpoint/2010/main" val="1856393306"/>
      </p:ext>
    </p:extLst>
  </p:cSld>
  <p:clrMapOvr>
    <a:masterClrMapping/>
  </p:clrMapOvr>
  <p:transition>
    <p:dissolve/>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6114090-ECB1-4C35-96A0-9E7DFE094AC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265DECA-A862-4DE7-AE8F-375156CF09D1}" type="slidenum">
              <a:rPr lang="en-US"/>
              <a:pPr/>
              <a:t>‹#›</a:t>
            </a:fld>
            <a:endParaRPr lang="zh-CN" altLang="en-US"/>
          </a:p>
        </p:txBody>
      </p:sp>
    </p:spTree>
    <p:extLst>
      <p:ext uri="{BB962C8B-B14F-4D97-AF65-F5344CB8AC3E}">
        <p14:creationId xmlns="" xmlns:p14="http://schemas.microsoft.com/office/powerpoint/2010/main" val="2530300891"/>
      </p:ext>
    </p:extLst>
  </p:cSld>
  <p:clrMapOvr>
    <a:masterClrMapping/>
  </p:clrMapOvr>
  <p:transition>
    <p:dissolve/>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6025B484-5923-401C-917C-25C600EB9669}"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B2BB36DA-1969-4FB3-83C1-0D85D4A5B1DE}" type="slidenum">
              <a:rPr lang="en-US"/>
              <a:pPr/>
              <a:t>‹#›</a:t>
            </a:fld>
            <a:endParaRPr lang="zh-CN" altLang="en-US"/>
          </a:p>
        </p:txBody>
      </p:sp>
    </p:spTree>
    <p:extLst>
      <p:ext uri="{BB962C8B-B14F-4D97-AF65-F5344CB8AC3E}">
        <p14:creationId xmlns="" xmlns:p14="http://schemas.microsoft.com/office/powerpoint/2010/main" val="1313063947"/>
      </p:ext>
    </p:extLst>
  </p:cSld>
  <p:clrMapOvr>
    <a:masterClrMapping/>
  </p:clrMapOvr>
  <p:transition>
    <p:dissolve/>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0F88C82-778F-4F6D-998E-5621BE0EF1E2}"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716FD2B7-91FD-4ED3-AD65-DF203938CC7E}" type="slidenum">
              <a:rPr lang="en-US"/>
              <a:pPr/>
              <a:t>‹#›</a:t>
            </a:fld>
            <a:endParaRPr lang="zh-CN" altLang="en-US"/>
          </a:p>
        </p:txBody>
      </p:sp>
    </p:spTree>
    <p:extLst>
      <p:ext uri="{BB962C8B-B14F-4D97-AF65-F5344CB8AC3E}">
        <p14:creationId xmlns="" xmlns:p14="http://schemas.microsoft.com/office/powerpoint/2010/main" val="4210702604"/>
      </p:ext>
    </p:extLst>
  </p:cSld>
  <p:clrMapOvr>
    <a:masterClrMapping/>
  </p:clrMapOvr>
  <p:transition>
    <p:dissolve/>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F101E79-B8CE-4408-A762-42351FDD3FEA}"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5E249632-6341-4946-95EC-CD33DADD4F1A}" type="slidenum">
              <a:rPr lang="en-US"/>
              <a:pPr/>
              <a:t>‹#›</a:t>
            </a:fld>
            <a:endParaRPr lang="zh-CN" altLang="en-US"/>
          </a:p>
        </p:txBody>
      </p:sp>
    </p:spTree>
    <p:extLst>
      <p:ext uri="{BB962C8B-B14F-4D97-AF65-F5344CB8AC3E}">
        <p14:creationId xmlns="" xmlns:p14="http://schemas.microsoft.com/office/powerpoint/2010/main" val="2540412451"/>
      </p:ext>
    </p:extLst>
  </p:cSld>
  <p:clrMapOvr>
    <a:masterClrMapping/>
  </p:clrMapOvr>
  <p:transition>
    <p:dissolv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187E2F4A-20D6-48E1-BB47-A7E7103C41E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65CB1A34-03B7-498E-A3D9-990EC2168399}" type="slidenum">
              <a:rPr lang="en-US"/>
              <a:pPr/>
              <a:t>‹#›</a:t>
            </a:fld>
            <a:endParaRPr lang="en-US"/>
          </a:p>
        </p:txBody>
      </p:sp>
    </p:spTree>
    <p:extLst>
      <p:ext uri="{BB962C8B-B14F-4D97-AF65-F5344CB8AC3E}">
        <p14:creationId xmlns="" xmlns:p14="http://schemas.microsoft.com/office/powerpoint/2010/main" val="2911071444"/>
      </p:ext>
    </p:extLst>
  </p:cSld>
  <p:clrMapOvr>
    <a:masterClrMapping/>
  </p:clrMapOvr>
  <p:transition>
    <p:dissolve/>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8B079CD-A023-4631-A47B-3ADE3CF860F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A178765-8E7D-4FC2-AB23-F8996002E91F}" type="slidenum">
              <a:rPr lang="en-US"/>
              <a:pPr/>
              <a:t>‹#›</a:t>
            </a:fld>
            <a:endParaRPr lang="zh-CN" altLang="en-US"/>
          </a:p>
        </p:txBody>
      </p:sp>
    </p:spTree>
    <p:extLst>
      <p:ext uri="{BB962C8B-B14F-4D97-AF65-F5344CB8AC3E}">
        <p14:creationId xmlns="" xmlns:p14="http://schemas.microsoft.com/office/powerpoint/2010/main" val="521044017"/>
      </p:ext>
    </p:extLst>
  </p:cSld>
  <p:clrMapOvr>
    <a:masterClrMapping/>
  </p:clrMapOvr>
  <p:transition>
    <p:dissolve/>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D8538B4-ACDB-4FB3-B3D7-1752D7B3E55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21321EA-8DE7-433D-B333-8F121EB2A635}" type="slidenum">
              <a:rPr lang="en-US"/>
              <a:pPr/>
              <a:t>‹#›</a:t>
            </a:fld>
            <a:endParaRPr lang="zh-CN" altLang="en-US"/>
          </a:p>
        </p:txBody>
      </p:sp>
    </p:spTree>
    <p:extLst>
      <p:ext uri="{BB962C8B-B14F-4D97-AF65-F5344CB8AC3E}">
        <p14:creationId xmlns="" xmlns:p14="http://schemas.microsoft.com/office/powerpoint/2010/main" val="3002127813"/>
      </p:ext>
    </p:extLst>
  </p:cSld>
  <p:clrMapOvr>
    <a:masterClrMapping/>
  </p:clrMapOvr>
  <p:transition>
    <p:dissolve/>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84D6B00-CEDB-45C5-8E68-392A6EE172A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EA8A5A4-23C9-4085-BC1F-C0800043661D}" type="slidenum">
              <a:rPr lang="en-US"/>
              <a:pPr/>
              <a:t>‹#›</a:t>
            </a:fld>
            <a:endParaRPr lang="zh-CN" altLang="en-US"/>
          </a:p>
        </p:txBody>
      </p:sp>
    </p:spTree>
    <p:extLst>
      <p:ext uri="{BB962C8B-B14F-4D97-AF65-F5344CB8AC3E}">
        <p14:creationId xmlns="" xmlns:p14="http://schemas.microsoft.com/office/powerpoint/2010/main" val="1561053836"/>
      </p:ext>
    </p:extLst>
  </p:cSld>
  <p:clrMapOvr>
    <a:masterClrMapping/>
  </p:clrMapOvr>
  <p:transition>
    <p:dissolve/>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B757B67-311B-44C8-A30F-B3922C30464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37FAD3E-B687-4BC4-89AD-E68A5CB8F143}" type="slidenum">
              <a:rPr lang="en-US"/>
              <a:pPr/>
              <a:t>‹#›</a:t>
            </a:fld>
            <a:endParaRPr lang="zh-CN" altLang="en-US"/>
          </a:p>
        </p:txBody>
      </p:sp>
    </p:spTree>
    <p:extLst>
      <p:ext uri="{BB962C8B-B14F-4D97-AF65-F5344CB8AC3E}">
        <p14:creationId xmlns="" xmlns:p14="http://schemas.microsoft.com/office/powerpoint/2010/main" val="2118850302"/>
      </p:ext>
    </p:extLst>
  </p:cSld>
  <p:clrMapOvr>
    <a:masterClrMapping/>
  </p:clrMapOvr>
  <p:transition>
    <p:dissolve/>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A94AE7A-99B7-40D0-8AD5-6A7E50607DE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3EAE618-773D-4FEB-9DC8-9A73A4224AE9}" type="slidenum">
              <a:rPr lang="en-US"/>
              <a:pPr/>
              <a:t>‹#›</a:t>
            </a:fld>
            <a:endParaRPr lang="zh-CN" altLang="en-US"/>
          </a:p>
        </p:txBody>
      </p:sp>
    </p:spTree>
    <p:extLst>
      <p:ext uri="{BB962C8B-B14F-4D97-AF65-F5344CB8AC3E}">
        <p14:creationId xmlns="" xmlns:p14="http://schemas.microsoft.com/office/powerpoint/2010/main" val="3225342487"/>
      </p:ext>
    </p:extLst>
  </p:cSld>
  <p:clrMapOvr>
    <a:masterClrMapping/>
  </p:clrMapOvr>
  <p:transition>
    <p:dissolve/>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D5D2BEE-53EB-4672-BB08-7F1CE9FF25F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9709A0A-32AB-426F-9B19-71F3CDDA3832}" type="slidenum">
              <a:rPr lang="en-US"/>
              <a:pPr/>
              <a:t>‹#›</a:t>
            </a:fld>
            <a:endParaRPr lang="zh-CN" altLang="en-US"/>
          </a:p>
        </p:txBody>
      </p:sp>
    </p:spTree>
    <p:extLst>
      <p:ext uri="{BB962C8B-B14F-4D97-AF65-F5344CB8AC3E}">
        <p14:creationId xmlns="" xmlns:p14="http://schemas.microsoft.com/office/powerpoint/2010/main" val="2800865526"/>
      </p:ext>
    </p:extLst>
  </p:cSld>
  <p:clrMapOvr>
    <a:masterClrMapping/>
  </p:clrMapOvr>
  <p:transition>
    <p:dissolve/>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ABC2BDE-6E14-48EA-BB3B-5E2F1AF34FE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71F7A48-FC61-409C-BFC2-E974ACCA820D}" type="slidenum">
              <a:rPr lang="en-US"/>
              <a:pPr/>
              <a:t>‹#›</a:t>
            </a:fld>
            <a:endParaRPr lang="zh-CN" altLang="en-US"/>
          </a:p>
        </p:txBody>
      </p:sp>
    </p:spTree>
    <p:extLst>
      <p:ext uri="{BB962C8B-B14F-4D97-AF65-F5344CB8AC3E}">
        <p14:creationId xmlns="" xmlns:p14="http://schemas.microsoft.com/office/powerpoint/2010/main" val="1514687529"/>
      </p:ext>
    </p:extLst>
  </p:cSld>
  <p:clrMapOvr>
    <a:masterClrMapping/>
  </p:clrMapOvr>
  <p:transition>
    <p:dissolve/>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5F98626-7F07-4695-9577-BE4611D6B96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454340D-CF7B-4E41-A460-2213220167B5}" type="slidenum">
              <a:rPr lang="en-US"/>
              <a:pPr/>
              <a:t>‹#›</a:t>
            </a:fld>
            <a:endParaRPr lang="zh-CN" altLang="en-US"/>
          </a:p>
        </p:txBody>
      </p:sp>
    </p:spTree>
    <p:extLst>
      <p:ext uri="{BB962C8B-B14F-4D97-AF65-F5344CB8AC3E}">
        <p14:creationId xmlns="" xmlns:p14="http://schemas.microsoft.com/office/powerpoint/2010/main" val="2226189036"/>
      </p:ext>
    </p:extLst>
  </p:cSld>
  <p:clrMapOvr>
    <a:masterClrMapping/>
  </p:clrMapOvr>
  <p:transition>
    <p:dissolve/>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45BB49D8-4212-402C-B9AA-D5C6097E5015}"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5026E820-1E5D-4730-A75C-B04263570ED9}" type="slidenum">
              <a:rPr lang="en-US"/>
              <a:pPr/>
              <a:t>‹#›</a:t>
            </a:fld>
            <a:endParaRPr lang="zh-CN" altLang="en-US"/>
          </a:p>
        </p:txBody>
      </p:sp>
    </p:spTree>
    <p:extLst>
      <p:ext uri="{BB962C8B-B14F-4D97-AF65-F5344CB8AC3E}">
        <p14:creationId xmlns="" xmlns:p14="http://schemas.microsoft.com/office/powerpoint/2010/main" val="3207532249"/>
      </p:ext>
    </p:extLst>
  </p:cSld>
  <p:clrMapOvr>
    <a:masterClrMapping/>
  </p:clrMapOvr>
  <p:transition>
    <p:dissolve/>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EE9B007-8971-4BC5-BC2B-F601540E0B3F}"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718C515D-4E19-4E95-B46E-B43DC6B5AACA}" type="slidenum">
              <a:rPr lang="en-US"/>
              <a:pPr/>
              <a:t>‹#›</a:t>
            </a:fld>
            <a:endParaRPr lang="zh-CN" altLang="en-US"/>
          </a:p>
        </p:txBody>
      </p:sp>
    </p:spTree>
    <p:extLst>
      <p:ext uri="{BB962C8B-B14F-4D97-AF65-F5344CB8AC3E}">
        <p14:creationId xmlns="" xmlns:p14="http://schemas.microsoft.com/office/powerpoint/2010/main" val="4066824554"/>
      </p:ext>
    </p:extLst>
  </p:cSld>
  <p:clrMapOvr>
    <a:masterClrMapping/>
  </p:clrMapOvr>
  <p:transition>
    <p:dissolv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B0F98E4-39E1-44C2-801D-F6F431B01D5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3FBA7C29-C86E-4715-AF20-C9FBAC30155D}" type="slidenum">
              <a:rPr lang="en-US"/>
              <a:pPr/>
              <a:t>‹#›</a:t>
            </a:fld>
            <a:endParaRPr lang="en-US"/>
          </a:p>
        </p:txBody>
      </p:sp>
    </p:spTree>
    <p:extLst>
      <p:ext uri="{BB962C8B-B14F-4D97-AF65-F5344CB8AC3E}">
        <p14:creationId xmlns="" xmlns:p14="http://schemas.microsoft.com/office/powerpoint/2010/main" val="1808312455"/>
      </p:ext>
    </p:extLst>
  </p:cSld>
  <p:clrMapOvr>
    <a:masterClrMapping/>
  </p:clrMapOvr>
  <p:transition>
    <p:dissolve/>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8118F54-AC4A-46D8-BA1E-EB295760D16A}"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CB2ADDBE-5E50-41BE-BDD0-9DABF0E00096}" type="slidenum">
              <a:rPr lang="en-US"/>
              <a:pPr/>
              <a:t>‹#›</a:t>
            </a:fld>
            <a:endParaRPr lang="zh-CN" altLang="en-US"/>
          </a:p>
        </p:txBody>
      </p:sp>
    </p:spTree>
    <p:extLst>
      <p:ext uri="{BB962C8B-B14F-4D97-AF65-F5344CB8AC3E}">
        <p14:creationId xmlns="" xmlns:p14="http://schemas.microsoft.com/office/powerpoint/2010/main" val="3014000618"/>
      </p:ext>
    </p:extLst>
  </p:cSld>
  <p:clrMapOvr>
    <a:masterClrMapping/>
  </p:clrMapOvr>
  <p:transition>
    <p:dissolve/>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DCD076D-51E2-43BC-828F-DB6F8BFA4AF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0FDA108-9FD2-4DE2-B1DE-DAD903870FA7}" type="slidenum">
              <a:rPr lang="en-US"/>
              <a:pPr/>
              <a:t>‹#›</a:t>
            </a:fld>
            <a:endParaRPr lang="zh-CN" altLang="en-US"/>
          </a:p>
        </p:txBody>
      </p:sp>
    </p:spTree>
    <p:extLst>
      <p:ext uri="{BB962C8B-B14F-4D97-AF65-F5344CB8AC3E}">
        <p14:creationId xmlns="" xmlns:p14="http://schemas.microsoft.com/office/powerpoint/2010/main" val="2315246431"/>
      </p:ext>
    </p:extLst>
  </p:cSld>
  <p:clrMapOvr>
    <a:masterClrMapping/>
  </p:clrMapOvr>
  <p:transition>
    <p:dissolve/>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CB2335E-1625-4A1C-8E38-E1ADABE9464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42B4C1F-01F9-4E91-8388-68A4A53AD58D}" type="slidenum">
              <a:rPr lang="en-US"/>
              <a:pPr/>
              <a:t>‹#›</a:t>
            </a:fld>
            <a:endParaRPr lang="zh-CN" altLang="en-US"/>
          </a:p>
        </p:txBody>
      </p:sp>
    </p:spTree>
    <p:extLst>
      <p:ext uri="{BB962C8B-B14F-4D97-AF65-F5344CB8AC3E}">
        <p14:creationId xmlns="" xmlns:p14="http://schemas.microsoft.com/office/powerpoint/2010/main" val="3663670506"/>
      </p:ext>
    </p:extLst>
  </p:cSld>
  <p:clrMapOvr>
    <a:masterClrMapping/>
  </p:clrMapOvr>
  <p:transition>
    <p:dissolve/>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B3A4978-9DCE-4604-A7AE-EC6C4E9CC1A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6CF3211-A726-4C72-AD4C-2CC8BCD1D0DF}" type="slidenum">
              <a:rPr lang="en-US"/>
              <a:pPr/>
              <a:t>‹#›</a:t>
            </a:fld>
            <a:endParaRPr lang="zh-CN" altLang="en-US"/>
          </a:p>
        </p:txBody>
      </p:sp>
    </p:spTree>
    <p:extLst>
      <p:ext uri="{BB962C8B-B14F-4D97-AF65-F5344CB8AC3E}">
        <p14:creationId xmlns="" xmlns:p14="http://schemas.microsoft.com/office/powerpoint/2010/main" val="3135178906"/>
      </p:ext>
    </p:extLst>
  </p:cSld>
  <p:clrMapOvr>
    <a:masterClrMapping/>
  </p:clrMapOvr>
  <p:transition>
    <p:dissolve/>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23F6CAE-061C-467E-8736-5A27C654AAB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672AD0F-6815-4206-A5E4-6C86E84A672A}" type="slidenum">
              <a:rPr lang="en-US"/>
              <a:pPr/>
              <a:t>‹#›</a:t>
            </a:fld>
            <a:endParaRPr lang="zh-CN" altLang="en-US"/>
          </a:p>
        </p:txBody>
      </p:sp>
    </p:spTree>
    <p:extLst>
      <p:ext uri="{BB962C8B-B14F-4D97-AF65-F5344CB8AC3E}">
        <p14:creationId xmlns="" xmlns:p14="http://schemas.microsoft.com/office/powerpoint/2010/main" val="321405537"/>
      </p:ext>
    </p:extLst>
  </p:cSld>
  <p:clrMapOvr>
    <a:masterClrMapping/>
  </p:clrMapOvr>
  <p:transition>
    <p:dissolve/>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68A2314-513C-40F4-AF6E-A9A0E485CB6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A48144C-DCDA-4D93-80BB-3049D1370895}" type="slidenum">
              <a:rPr lang="en-US"/>
              <a:pPr/>
              <a:t>‹#›</a:t>
            </a:fld>
            <a:endParaRPr lang="zh-CN" altLang="en-US"/>
          </a:p>
        </p:txBody>
      </p:sp>
    </p:spTree>
    <p:extLst>
      <p:ext uri="{BB962C8B-B14F-4D97-AF65-F5344CB8AC3E}">
        <p14:creationId xmlns="" xmlns:p14="http://schemas.microsoft.com/office/powerpoint/2010/main" val="2441728654"/>
      </p:ext>
    </p:extLst>
  </p:cSld>
  <p:clrMapOvr>
    <a:masterClrMapping/>
  </p:clrMapOvr>
  <p:transition>
    <p:dissolve/>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0C15B16-DBF8-46F5-8B76-784067BDC5B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9FD4DB8-5246-4004-BF2D-D2EC52952C57}" type="slidenum">
              <a:rPr lang="en-US"/>
              <a:pPr/>
              <a:t>‹#›</a:t>
            </a:fld>
            <a:endParaRPr lang="zh-CN" altLang="en-US"/>
          </a:p>
        </p:txBody>
      </p:sp>
    </p:spTree>
    <p:extLst>
      <p:ext uri="{BB962C8B-B14F-4D97-AF65-F5344CB8AC3E}">
        <p14:creationId xmlns="" xmlns:p14="http://schemas.microsoft.com/office/powerpoint/2010/main" val="390286144"/>
      </p:ext>
    </p:extLst>
  </p:cSld>
  <p:clrMapOvr>
    <a:masterClrMapping/>
  </p:clrMapOvr>
  <p:transition>
    <p:dissolve/>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4F709F54-3074-4DE9-961C-1CAF3B5AC4B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BFEE57A-B216-49C8-8F0B-7684E1B01AB6}" type="slidenum">
              <a:rPr lang="en-US"/>
              <a:pPr/>
              <a:t>‹#›</a:t>
            </a:fld>
            <a:endParaRPr lang="zh-CN" altLang="en-US"/>
          </a:p>
        </p:txBody>
      </p:sp>
    </p:spTree>
    <p:extLst>
      <p:ext uri="{BB962C8B-B14F-4D97-AF65-F5344CB8AC3E}">
        <p14:creationId xmlns="" xmlns:p14="http://schemas.microsoft.com/office/powerpoint/2010/main" val="494728679"/>
      </p:ext>
    </p:extLst>
  </p:cSld>
  <p:clrMapOvr>
    <a:masterClrMapping/>
  </p:clrMapOvr>
  <p:transition>
    <p:dissolve/>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33E9965-86BD-4849-8163-E86D779987A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9945276-EAD3-41C0-BD1D-35D7F67A9EEC}" type="slidenum">
              <a:rPr lang="en-US"/>
              <a:pPr/>
              <a:t>‹#›</a:t>
            </a:fld>
            <a:endParaRPr lang="zh-CN" altLang="en-US"/>
          </a:p>
        </p:txBody>
      </p:sp>
    </p:spTree>
    <p:extLst>
      <p:ext uri="{BB962C8B-B14F-4D97-AF65-F5344CB8AC3E}">
        <p14:creationId xmlns="" xmlns:p14="http://schemas.microsoft.com/office/powerpoint/2010/main" val="2176918282"/>
      </p:ext>
    </p:extLst>
  </p:cSld>
  <p:clrMapOvr>
    <a:masterClrMapping/>
  </p:clrMapOvr>
  <p:transition>
    <p:dissolve/>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07B4F79-8DF9-4903-B8CC-D99DBD7097ED}"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BC8463F7-6913-47E7-B61B-1D9DC8FF21DA}" type="slidenum">
              <a:rPr lang="en-US"/>
              <a:pPr/>
              <a:t>‹#›</a:t>
            </a:fld>
            <a:endParaRPr lang="zh-CN" altLang="en-US"/>
          </a:p>
        </p:txBody>
      </p:sp>
    </p:spTree>
    <p:extLst>
      <p:ext uri="{BB962C8B-B14F-4D97-AF65-F5344CB8AC3E}">
        <p14:creationId xmlns="" xmlns:p14="http://schemas.microsoft.com/office/powerpoint/2010/main" val="1297883604"/>
      </p:ext>
    </p:extLst>
  </p:cSld>
  <p:clrMapOvr>
    <a:masterClrMapping/>
  </p:clrMapOvr>
  <p:transition>
    <p:dissolv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A536D35-56CB-44D0-8BC7-BE0132F3FF8A}"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9" name="灯片编号占位符 8"/>
          <p:cNvSpPr>
            <a:spLocks noGrp="1"/>
          </p:cNvSpPr>
          <p:nvPr>
            <p:ph type="sldNum" sz="quarter" idx="12"/>
          </p:nvPr>
        </p:nvSpPr>
        <p:spPr/>
        <p:txBody>
          <a:bodyPr/>
          <a:lstStyle>
            <a:lvl1pPr>
              <a:defRPr/>
            </a:lvl1pPr>
          </a:lstStyle>
          <a:p>
            <a:fld id="{F577887B-CE28-4DFE-85DE-B6654ED84C42}" type="slidenum">
              <a:rPr lang="en-US"/>
              <a:pPr/>
              <a:t>‹#›</a:t>
            </a:fld>
            <a:endParaRPr lang="en-US"/>
          </a:p>
        </p:txBody>
      </p:sp>
    </p:spTree>
    <p:extLst>
      <p:ext uri="{BB962C8B-B14F-4D97-AF65-F5344CB8AC3E}">
        <p14:creationId xmlns="" xmlns:p14="http://schemas.microsoft.com/office/powerpoint/2010/main" val="2318094448"/>
      </p:ext>
    </p:extLst>
  </p:cSld>
  <p:clrMapOvr>
    <a:masterClrMapping/>
  </p:clrMapOvr>
  <p:transition>
    <p:dissolve/>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3E65DFC-B4A4-4494-89A8-0A2C71D0350E}"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C4E53641-BD29-413E-8928-95212D551679}" type="slidenum">
              <a:rPr lang="en-US"/>
              <a:pPr/>
              <a:t>‹#›</a:t>
            </a:fld>
            <a:endParaRPr lang="zh-CN" altLang="en-US"/>
          </a:p>
        </p:txBody>
      </p:sp>
    </p:spTree>
    <p:extLst>
      <p:ext uri="{BB962C8B-B14F-4D97-AF65-F5344CB8AC3E}">
        <p14:creationId xmlns="" xmlns:p14="http://schemas.microsoft.com/office/powerpoint/2010/main" val="1249697326"/>
      </p:ext>
    </p:extLst>
  </p:cSld>
  <p:clrMapOvr>
    <a:masterClrMapping/>
  </p:clrMapOvr>
  <p:transition>
    <p:dissolve/>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1BC5EF8-E70A-43D7-AFAB-003115C37F4B}"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C7EC447-C74F-4A90-B9E6-1001672C9E7B}" type="slidenum">
              <a:rPr lang="en-US"/>
              <a:pPr/>
              <a:t>‹#›</a:t>
            </a:fld>
            <a:endParaRPr lang="zh-CN" altLang="en-US"/>
          </a:p>
        </p:txBody>
      </p:sp>
    </p:spTree>
    <p:extLst>
      <p:ext uri="{BB962C8B-B14F-4D97-AF65-F5344CB8AC3E}">
        <p14:creationId xmlns="" xmlns:p14="http://schemas.microsoft.com/office/powerpoint/2010/main" val="1243859840"/>
      </p:ext>
    </p:extLst>
  </p:cSld>
  <p:clrMapOvr>
    <a:masterClrMapping/>
  </p:clrMapOvr>
  <p:transition>
    <p:dissolve/>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829B943-57A2-4102-9302-72E88D55BEA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18BEFDE-5BFC-416B-A542-F3E4EE4D368E}" type="slidenum">
              <a:rPr lang="en-US"/>
              <a:pPr/>
              <a:t>‹#›</a:t>
            </a:fld>
            <a:endParaRPr lang="zh-CN" altLang="en-US"/>
          </a:p>
        </p:txBody>
      </p:sp>
    </p:spTree>
    <p:extLst>
      <p:ext uri="{BB962C8B-B14F-4D97-AF65-F5344CB8AC3E}">
        <p14:creationId xmlns="" xmlns:p14="http://schemas.microsoft.com/office/powerpoint/2010/main" val="3361083906"/>
      </p:ext>
    </p:extLst>
  </p:cSld>
  <p:clrMapOvr>
    <a:masterClrMapping/>
  </p:clrMapOvr>
  <p:transition>
    <p:dissolve/>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91978CE-49EB-47D0-A8FD-4DF3275CEFC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6B8B886-1E31-45DB-B24E-934372CA432D}" type="slidenum">
              <a:rPr lang="en-US"/>
              <a:pPr/>
              <a:t>‹#›</a:t>
            </a:fld>
            <a:endParaRPr lang="zh-CN" altLang="en-US"/>
          </a:p>
        </p:txBody>
      </p:sp>
    </p:spTree>
    <p:extLst>
      <p:ext uri="{BB962C8B-B14F-4D97-AF65-F5344CB8AC3E}">
        <p14:creationId xmlns="" xmlns:p14="http://schemas.microsoft.com/office/powerpoint/2010/main" val="1233882727"/>
      </p:ext>
    </p:extLst>
  </p:cSld>
  <p:clrMapOvr>
    <a:masterClrMapping/>
  </p:clrMapOvr>
  <p:transition>
    <p:dissolve/>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0E695ED-C234-4056-908B-98D0A60BDAF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E2493F7-D7CE-405B-AC48-92F8BEC6F87B}" type="slidenum">
              <a:rPr lang="en-US"/>
              <a:pPr/>
              <a:t>‹#›</a:t>
            </a:fld>
            <a:endParaRPr lang="zh-CN" altLang="en-US"/>
          </a:p>
        </p:txBody>
      </p:sp>
    </p:spTree>
    <p:extLst>
      <p:ext uri="{BB962C8B-B14F-4D97-AF65-F5344CB8AC3E}">
        <p14:creationId xmlns="" xmlns:p14="http://schemas.microsoft.com/office/powerpoint/2010/main" val="372495795"/>
      </p:ext>
    </p:extLst>
  </p:cSld>
  <p:clrMapOvr>
    <a:masterClrMapping/>
  </p:clrMapOvr>
  <p:transition>
    <p:dissolve/>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3D933CC-852C-408F-ACED-530AFE32284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F636ADD-7C27-4FE1-ADEA-D3B4D7ACEA86}" type="slidenum">
              <a:rPr lang="en-US"/>
              <a:pPr/>
              <a:t>‹#›</a:t>
            </a:fld>
            <a:endParaRPr lang="zh-CN" altLang="en-US"/>
          </a:p>
        </p:txBody>
      </p:sp>
    </p:spTree>
    <p:extLst>
      <p:ext uri="{BB962C8B-B14F-4D97-AF65-F5344CB8AC3E}">
        <p14:creationId xmlns="" xmlns:p14="http://schemas.microsoft.com/office/powerpoint/2010/main" val="3150630443"/>
      </p:ext>
    </p:extLst>
  </p:cSld>
  <p:clrMapOvr>
    <a:masterClrMapping/>
  </p:clrMapOvr>
  <p:transition>
    <p:dissolve/>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0BC5F03-F23C-47FB-A3CD-E3C13DBF155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40F9055-28A1-4CA2-9595-2093A95B6CBF}" type="slidenum">
              <a:rPr lang="en-US"/>
              <a:pPr/>
              <a:t>‹#›</a:t>
            </a:fld>
            <a:endParaRPr lang="zh-CN" altLang="en-US"/>
          </a:p>
        </p:txBody>
      </p:sp>
    </p:spTree>
    <p:extLst>
      <p:ext uri="{BB962C8B-B14F-4D97-AF65-F5344CB8AC3E}">
        <p14:creationId xmlns="" xmlns:p14="http://schemas.microsoft.com/office/powerpoint/2010/main" val="2795024801"/>
      </p:ext>
    </p:extLst>
  </p:cSld>
  <p:clrMapOvr>
    <a:masterClrMapping/>
  </p:clrMapOvr>
  <p:transition>
    <p:dissolve/>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F7217D7-597B-4ADF-856C-E1D62762702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C3E7271-A985-48B1-A991-654CC901464D}" type="slidenum">
              <a:rPr lang="en-US"/>
              <a:pPr/>
              <a:t>‹#›</a:t>
            </a:fld>
            <a:endParaRPr lang="zh-CN" altLang="en-US"/>
          </a:p>
        </p:txBody>
      </p:sp>
    </p:spTree>
    <p:extLst>
      <p:ext uri="{BB962C8B-B14F-4D97-AF65-F5344CB8AC3E}">
        <p14:creationId xmlns="" xmlns:p14="http://schemas.microsoft.com/office/powerpoint/2010/main" val="3259510110"/>
      </p:ext>
    </p:extLst>
  </p:cSld>
  <p:clrMapOvr>
    <a:masterClrMapping/>
  </p:clrMapOvr>
  <p:transition>
    <p:dissolve/>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1B00AE8D-80CE-4F7B-96F7-C49F20B2D45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D4976A5-6662-484F-BC71-05F73DCA14AF}" type="slidenum">
              <a:rPr lang="en-US"/>
              <a:pPr/>
              <a:t>‹#›</a:t>
            </a:fld>
            <a:endParaRPr lang="zh-CN" altLang="en-US"/>
          </a:p>
        </p:txBody>
      </p:sp>
    </p:spTree>
    <p:extLst>
      <p:ext uri="{BB962C8B-B14F-4D97-AF65-F5344CB8AC3E}">
        <p14:creationId xmlns="" xmlns:p14="http://schemas.microsoft.com/office/powerpoint/2010/main" val="2403117237"/>
      </p:ext>
    </p:extLst>
  </p:cSld>
  <p:clrMapOvr>
    <a:masterClrMapping/>
  </p:clrMapOvr>
  <p:transition>
    <p:dissolve/>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EB2996EF-0298-4872-806D-FB7BD2D2712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E5589D2-7FEA-4486-8A35-0F79ADC329B0}" type="slidenum">
              <a:rPr lang="en-US"/>
              <a:pPr/>
              <a:t>‹#›</a:t>
            </a:fld>
            <a:endParaRPr lang="zh-CN" altLang="en-US"/>
          </a:p>
        </p:txBody>
      </p:sp>
    </p:spTree>
    <p:extLst>
      <p:ext uri="{BB962C8B-B14F-4D97-AF65-F5344CB8AC3E}">
        <p14:creationId xmlns="" xmlns:p14="http://schemas.microsoft.com/office/powerpoint/2010/main" val="2323485309"/>
      </p:ext>
    </p:extLst>
  </p:cSld>
  <p:clrMapOvr>
    <a:masterClrMapping/>
  </p:clrMapOvr>
  <p:transition>
    <p:dissolv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371630B8-538A-40B5-B727-8C71435EE660}"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5" name="灯片编号占位符 4"/>
          <p:cNvSpPr>
            <a:spLocks noGrp="1"/>
          </p:cNvSpPr>
          <p:nvPr>
            <p:ph type="sldNum" sz="quarter" idx="12"/>
          </p:nvPr>
        </p:nvSpPr>
        <p:spPr/>
        <p:txBody>
          <a:bodyPr/>
          <a:lstStyle>
            <a:lvl1pPr>
              <a:defRPr/>
            </a:lvl1pPr>
          </a:lstStyle>
          <a:p>
            <a:fld id="{0C626B38-5145-442E-9218-7118F720F748}" type="slidenum">
              <a:rPr lang="en-US"/>
              <a:pPr/>
              <a:t>‹#›</a:t>
            </a:fld>
            <a:endParaRPr lang="en-US"/>
          </a:p>
        </p:txBody>
      </p:sp>
    </p:spTree>
    <p:extLst>
      <p:ext uri="{BB962C8B-B14F-4D97-AF65-F5344CB8AC3E}">
        <p14:creationId xmlns="" xmlns:p14="http://schemas.microsoft.com/office/powerpoint/2010/main" val="1102459339"/>
      </p:ext>
    </p:extLst>
  </p:cSld>
  <p:clrMapOvr>
    <a:masterClrMapping/>
  </p:clrMapOvr>
  <p:transition>
    <p:dissolve/>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3788D25B-E478-4431-B329-595697DDBABA}"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59F03F02-A7D0-4C8B-8BAD-8C02F65E3B4B}" type="slidenum">
              <a:rPr lang="en-US"/>
              <a:pPr/>
              <a:t>‹#›</a:t>
            </a:fld>
            <a:endParaRPr lang="zh-CN" altLang="en-US"/>
          </a:p>
        </p:txBody>
      </p:sp>
    </p:spTree>
    <p:extLst>
      <p:ext uri="{BB962C8B-B14F-4D97-AF65-F5344CB8AC3E}">
        <p14:creationId xmlns="" xmlns:p14="http://schemas.microsoft.com/office/powerpoint/2010/main" val="2038730992"/>
      </p:ext>
    </p:extLst>
  </p:cSld>
  <p:clrMapOvr>
    <a:masterClrMapping/>
  </p:clrMapOvr>
  <p:transition>
    <p:dissolve/>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133F7771-607B-4A2F-A735-A6967335B5D2}"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BA1638A8-FD49-43BF-92B7-907DC1C4A188}" type="slidenum">
              <a:rPr lang="en-US"/>
              <a:pPr/>
              <a:t>‹#›</a:t>
            </a:fld>
            <a:endParaRPr lang="zh-CN" altLang="en-US"/>
          </a:p>
        </p:txBody>
      </p:sp>
    </p:spTree>
    <p:extLst>
      <p:ext uri="{BB962C8B-B14F-4D97-AF65-F5344CB8AC3E}">
        <p14:creationId xmlns="" xmlns:p14="http://schemas.microsoft.com/office/powerpoint/2010/main" val="2017983475"/>
      </p:ext>
    </p:extLst>
  </p:cSld>
  <p:clrMapOvr>
    <a:masterClrMapping/>
  </p:clrMapOvr>
  <p:transition>
    <p:dissolve/>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A170E90-7AC8-437B-99A9-591D48AA311E}"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BB44E01D-780A-4002-A5DF-3AA5F552ABDA}" type="slidenum">
              <a:rPr lang="en-US"/>
              <a:pPr/>
              <a:t>‹#›</a:t>
            </a:fld>
            <a:endParaRPr lang="zh-CN" altLang="en-US"/>
          </a:p>
        </p:txBody>
      </p:sp>
    </p:spTree>
    <p:extLst>
      <p:ext uri="{BB962C8B-B14F-4D97-AF65-F5344CB8AC3E}">
        <p14:creationId xmlns="" xmlns:p14="http://schemas.microsoft.com/office/powerpoint/2010/main" val="1549551958"/>
      </p:ext>
    </p:extLst>
  </p:cSld>
  <p:clrMapOvr>
    <a:masterClrMapping/>
  </p:clrMapOvr>
  <p:transition>
    <p:dissolve/>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0A3AC64-41F5-4EFB-8ED8-AE76566DA32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36A3C1A-3F4B-4E83-BC1B-431DB08A83D6}" type="slidenum">
              <a:rPr lang="en-US"/>
              <a:pPr/>
              <a:t>‹#›</a:t>
            </a:fld>
            <a:endParaRPr lang="zh-CN" altLang="en-US"/>
          </a:p>
        </p:txBody>
      </p:sp>
    </p:spTree>
    <p:extLst>
      <p:ext uri="{BB962C8B-B14F-4D97-AF65-F5344CB8AC3E}">
        <p14:creationId xmlns="" xmlns:p14="http://schemas.microsoft.com/office/powerpoint/2010/main" val="3996180087"/>
      </p:ext>
    </p:extLst>
  </p:cSld>
  <p:clrMapOvr>
    <a:masterClrMapping/>
  </p:clrMapOvr>
  <p:transition>
    <p:dissolve/>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97EE332-A228-444F-A4B5-2CB78D2980B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9789A25-C65E-4CEB-B2B3-2CCDD97B5595}" type="slidenum">
              <a:rPr lang="en-US"/>
              <a:pPr/>
              <a:t>‹#›</a:t>
            </a:fld>
            <a:endParaRPr lang="zh-CN" altLang="en-US"/>
          </a:p>
        </p:txBody>
      </p:sp>
    </p:spTree>
    <p:extLst>
      <p:ext uri="{BB962C8B-B14F-4D97-AF65-F5344CB8AC3E}">
        <p14:creationId xmlns="" xmlns:p14="http://schemas.microsoft.com/office/powerpoint/2010/main" val="720741323"/>
      </p:ext>
    </p:extLst>
  </p:cSld>
  <p:clrMapOvr>
    <a:masterClrMapping/>
  </p:clrMapOvr>
  <p:transition>
    <p:dissolve/>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3DAC64C-682F-4779-BFD7-E4E839EA98E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A4CF725-834C-4BD5-97D5-18EBDB6DB002}" type="slidenum">
              <a:rPr lang="en-US"/>
              <a:pPr/>
              <a:t>‹#›</a:t>
            </a:fld>
            <a:endParaRPr lang="zh-CN" altLang="en-US"/>
          </a:p>
        </p:txBody>
      </p:sp>
    </p:spTree>
    <p:extLst>
      <p:ext uri="{BB962C8B-B14F-4D97-AF65-F5344CB8AC3E}">
        <p14:creationId xmlns="" xmlns:p14="http://schemas.microsoft.com/office/powerpoint/2010/main" val="1233671700"/>
      </p:ext>
    </p:extLst>
  </p:cSld>
  <p:clrMapOvr>
    <a:masterClrMapping/>
  </p:clrMapOvr>
  <p:transition>
    <p:dissolve/>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E3BF3EB-05A0-470A-81D5-913BEA63E94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A817943-022B-4161-ABD1-CA98287347A7}" type="slidenum">
              <a:rPr lang="en-US"/>
              <a:pPr/>
              <a:t>‹#›</a:t>
            </a:fld>
            <a:endParaRPr lang="zh-CN" altLang="en-US"/>
          </a:p>
        </p:txBody>
      </p:sp>
    </p:spTree>
    <p:extLst>
      <p:ext uri="{BB962C8B-B14F-4D97-AF65-F5344CB8AC3E}">
        <p14:creationId xmlns="" xmlns:p14="http://schemas.microsoft.com/office/powerpoint/2010/main" val="2782916384"/>
      </p:ext>
    </p:extLst>
  </p:cSld>
  <p:clrMapOvr>
    <a:masterClrMapping/>
  </p:clrMapOvr>
  <p:transition>
    <p:dissolve/>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78889D6-23D2-4A6E-A354-007581CD2DA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A60D91B-A374-4CA9-9930-C4EE56BBC80E}" type="slidenum">
              <a:rPr lang="en-US"/>
              <a:pPr/>
              <a:t>‹#›</a:t>
            </a:fld>
            <a:endParaRPr lang="zh-CN" altLang="en-US"/>
          </a:p>
        </p:txBody>
      </p:sp>
    </p:spTree>
    <p:extLst>
      <p:ext uri="{BB962C8B-B14F-4D97-AF65-F5344CB8AC3E}">
        <p14:creationId xmlns="" xmlns:p14="http://schemas.microsoft.com/office/powerpoint/2010/main" val="945844461"/>
      </p:ext>
    </p:extLst>
  </p:cSld>
  <p:clrMapOvr>
    <a:masterClrMapping/>
  </p:clrMapOvr>
  <p:transition>
    <p:dissolve/>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5C65512-3FAA-4F55-A6E7-55FDBF109A4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1568AC2-F667-42D6-9ECF-040E6D6B2A39}" type="slidenum">
              <a:rPr lang="en-US"/>
              <a:pPr/>
              <a:t>‹#›</a:t>
            </a:fld>
            <a:endParaRPr lang="zh-CN" altLang="en-US"/>
          </a:p>
        </p:txBody>
      </p:sp>
    </p:spTree>
    <p:extLst>
      <p:ext uri="{BB962C8B-B14F-4D97-AF65-F5344CB8AC3E}">
        <p14:creationId xmlns="" xmlns:p14="http://schemas.microsoft.com/office/powerpoint/2010/main" val="3658996999"/>
      </p:ext>
    </p:extLst>
  </p:cSld>
  <p:clrMapOvr>
    <a:masterClrMapping/>
  </p:clrMapOvr>
  <p:transition>
    <p:dissolve/>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30F52A44-019C-4B96-AD90-1D72E9D27B6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BB284BB-E688-4CBE-A422-555875ED0377}" type="slidenum">
              <a:rPr lang="en-US"/>
              <a:pPr/>
              <a:t>‹#›</a:t>
            </a:fld>
            <a:endParaRPr lang="zh-CN" altLang="en-US"/>
          </a:p>
        </p:txBody>
      </p:sp>
    </p:spTree>
    <p:extLst>
      <p:ext uri="{BB962C8B-B14F-4D97-AF65-F5344CB8AC3E}">
        <p14:creationId xmlns="" xmlns:p14="http://schemas.microsoft.com/office/powerpoint/2010/main" val="3203926017"/>
      </p:ext>
    </p:extLst>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4020470148"/>
      </p:ext>
    </p:extLst>
  </p:cSld>
  <p:clrMapOvr>
    <a:masterClrMapping/>
  </p:clrMapOvr>
  <p:transition>
    <p:dissolv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8C2873E-EB50-48FE-88B9-B7F0CA2F6942}"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4" name="灯片编号占位符 3"/>
          <p:cNvSpPr>
            <a:spLocks noGrp="1"/>
          </p:cNvSpPr>
          <p:nvPr>
            <p:ph type="sldNum" sz="quarter" idx="12"/>
          </p:nvPr>
        </p:nvSpPr>
        <p:spPr/>
        <p:txBody>
          <a:bodyPr/>
          <a:lstStyle>
            <a:lvl1pPr>
              <a:defRPr/>
            </a:lvl1pPr>
          </a:lstStyle>
          <a:p>
            <a:fld id="{E7AFBF53-3A75-4148-93D8-B37999CF967A}" type="slidenum">
              <a:rPr lang="en-US"/>
              <a:pPr/>
              <a:t>‹#›</a:t>
            </a:fld>
            <a:endParaRPr lang="en-US"/>
          </a:p>
        </p:txBody>
      </p:sp>
    </p:spTree>
    <p:extLst>
      <p:ext uri="{BB962C8B-B14F-4D97-AF65-F5344CB8AC3E}">
        <p14:creationId xmlns="" xmlns:p14="http://schemas.microsoft.com/office/powerpoint/2010/main" val="1012418913"/>
      </p:ext>
    </p:extLst>
  </p:cSld>
  <p:clrMapOvr>
    <a:masterClrMapping/>
  </p:clrMapOvr>
  <p:transition>
    <p:dissolve/>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4517E70-4014-4F78-BE74-19EA267084A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6C9E011-7F5E-4420-BDF5-3D75CB85086B}" type="slidenum">
              <a:rPr lang="en-US"/>
              <a:pPr/>
              <a:t>‹#›</a:t>
            </a:fld>
            <a:endParaRPr lang="zh-CN" altLang="en-US"/>
          </a:p>
        </p:txBody>
      </p:sp>
    </p:spTree>
    <p:extLst>
      <p:ext uri="{BB962C8B-B14F-4D97-AF65-F5344CB8AC3E}">
        <p14:creationId xmlns="" xmlns:p14="http://schemas.microsoft.com/office/powerpoint/2010/main" val="338526504"/>
      </p:ext>
    </p:extLst>
  </p:cSld>
  <p:clrMapOvr>
    <a:masterClrMapping/>
  </p:clrMapOvr>
  <p:transition>
    <p:dissolve/>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F375262-AF4B-4C28-92FB-815C31C6BF6F}"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D9DD692C-BD1E-4D14-8D07-78E975AF0CEF}" type="slidenum">
              <a:rPr lang="en-US"/>
              <a:pPr/>
              <a:t>‹#›</a:t>
            </a:fld>
            <a:endParaRPr lang="zh-CN" altLang="en-US"/>
          </a:p>
        </p:txBody>
      </p:sp>
    </p:spTree>
    <p:extLst>
      <p:ext uri="{BB962C8B-B14F-4D97-AF65-F5344CB8AC3E}">
        <p14:creationId xmlns="" xmlns:p14="http://schemas.microsoft.com/office/powerpoint/2010/main" val="669097106"/>
      </p:ext>
    </p:extLst>
  </p:cSld>
  <p:clrMapOvr>
    <a:masterClrMapping/>
  </p:clrMapOvr>
  <p:transition>
    <p:dissolve/>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F786380-D418-433A-AA42-B52501F1D24E}"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75676796-29BE-46F1-A15E-FCA5306B8256}" type="slidenum">
              <a:rPr lang="en-US"/>
              <a:pPr/>
              <a:t>‹#›</a:t>
            </a:fld>
            <a:endParaRPr lang="zh-CN" altLang="en-US"/>
          </a:p>
        </p:txBody>
      </p:sp>
    </p:spTree>
    <p:extLst>
      <p:ext uri="{BB962C8B-B14F-4D97-AF65-F5344CB8AC3E}">
        <p14:creationId xmlns="" xmlns:p14="http://schemas.microsoft.com/office/powerpoint/2010/main" val="2995831926"/>
      </p:ext>
    </p:extLst>
  </p:cSld>
  <p:clrMapOvr>
    <a:masterClrMapping/>
  </p:clrMapOvr>
  <p:transition>
    <p:dissolve/>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EEE2756-815F-421C-8684-81736B9BDC72}"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DF69387B-B96D-4536-988F-431AB0469DC1}" type="slidenum">
              <a:rPr lang="en-US"/>
              <a:pPr/>
              <a:t>‹#›</a:t>
            </a:fld>
            <a:endParaRPr lang="zh-CN" altLang="en-US"/>
          </a:p>
        </p:txBody>
      </p:sp>
    </p:spTree>
    <p:extLst>
      <p:ext uri="{BB962C8B-B14F-4D97-AF65-F5344CB8AC3E}">
        <p14:creationId xmlns="" xmlns:p14="http://schemas.microsoft.com/office/powerpoint/2010/main" val="1716797368"/>
      </p:ext>
    </p:extLst>
  </p:cSld>
  <p:clrMapOvr>
    <a:masterClrMapping/>
  </p:clrMapOvr>
  <p:transition>
    <p:dissolve/>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269D223-B0E5-4DD5-9FC2-6727B33BC68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B628EDF-FCD0-496F-856F-50A5141A5417}" type="slidenum">
              <a:rPr lang="en-US"/>
              <a:pPr/>
              <a:t>‹#›</a:t>
            </a:fld>
            <a:endParaRPr lang="zh-CN" altLang="en-US"/>
          </a:p>
        </p:txBody>
      </p:sp>
    </p:spTree>
    <p:extLst>
      <p:ext uri="{BB962C8B-B14F-4D97-AF65-F5344CB8AC3E}">
        <p14:creationId xmlns="" xmlns:p14="http://schemas.microsoft.com/office/powerpoint/2010/main" val="2129228176"/>
      </p:ext>
    </p:extLst>
  </p:cSld>
  <p:clrMapOvr>
    <a:masterClrMapping/>
  </p:clrMapOvr>
  <p:transition>
    <p:dissolve/>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B262427-7979-4EEB-AFDB-7C81E51FF06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A283780-49DC-4A5F-A7AD-10D3D07BB50E}" type="slidenum">
              <a:rPr lang="en-US"/>
              <a:pPr/>
              <a:t>‹#›</a:t>
            </a:fld>
            <a:endParaRPr lang="zh-CN" altLang="en-US"/>
          </a:p>
        </p:txBody>
      </p:sp>
    </p:spTree>
    <p:extLst>
      <p:ext uri="{BB962C8B-B14F-4D97-AF65-F5344CB8AC3E}">
        <p14:creationId xmlns="" xmlns:p14="http://schemas.microsoft.com/office/powerpoint/2010/main" val="2352117939"/>
      </p:ext>
    </p:extLst>
  </p:cSld>
  <p:clrMapOvr>
    <a:masterClrMapping/>
  </p:clrMapOvr>
  <p:transition>
    <p:dissolve/>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4CBA1DC-EBF1-4637-A9AA-538EF0809AC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9EA2746-A724-4290-BE5C-438BFFCFBB84}" type="slidenum">
              <a:rPr lang="en-US"/>
              <a:pPr/>
              <a:t>‹#›</a:t>
            </a:fld>
            <a:endParaRPr lang="zh-CN" altLang="en-US"/>
          </a:p>
        </p:txBody>
      </p:sp>
    </p:spTree>
    <p:extLst>
      <p:ext uri="{BB962C8B-B14F-4D97-AF65-F5344CB8AC3E}">
        <p14:creationId xmlns="" xmlns:p14="http://schemas.microsoft.com/office/powerpoint/2010/main" val="1808220105"/>
      </p:ext>
    </p:extLst>
  </p:cSld>
  <p:clrMapOvr>
    <a:masterClrMapping/>
  </p:clrMapOvr>
  <p:transition>
    <p:dissolve/>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7B2B473-C6D5-4D98-A46E-5B44765641B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5E252F5-765A-4A50-A4D3-AF2BCA58AEA7}" type="slidenum">
              <a:rPr lang="en-US"/>
              <a:pPr/>
              <a:t>‹#›</a:t>
            </a:fld>
            <a:endParaRPr lang="zh-CN" altLang="en-US"/>
          </a:p>
        </p:txBody>
      </p:sp>
    </p:spTree>
    <p:extLst>
      <p:ext uri="{BB962C8B-B14F-4D97-AF65-F5344CB8AC3E}">
        <p14:creationId xmlns="" xmlns:p14="http://schemas.microsoft.com/office/powerpoint/2010/main" val="4008921712"/>
      </p:ext>
    </p:extLst>
  </p:cSld>
  <p:clrMapOvr>
    <a:masterClrMapping/>
  </p:clrMapOvr>
  <p:transition>
    <p:dissolve/>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23141E5-26CE-4C16-800E-FF9C45CB714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B5D4300-6858-49AA-AC49-E964C629B6CB}" type="slidenum">
              <a:rPr lang="en-US"/>
              <a:pPr/>
              <a:t>‹#›</a:t>
            </a:fld>
            <a:endParaRPr lang="zh-CN" altLang="en-US"/>
          </a:p>
        </p:txBody>
      </p:sp>
    </p:spTree>
    <p:extLst>
      <p:ext uri="{BB962C8B-B14F-4D97-AF65-F5344CB8AC3E}">
        <p14:creationId xmlns="" xmlns:p14="http://schemas.microsoft.com/office/powerpoint/2010/main" val="2407930950"/>
      </p:ext>
    </p:extLst>
  </p:cSld>
  <p:clrMapOvr>
    <a:masterClrMapping/>
  </p:clrMapOvr>
  <p:transition>
    <p:dissolve/>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2C0111B-806D-436D-8AC5-B846758CF0B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85981CC-5B06-406E-A6C8-4B51BE22F7B4}" type="slidenum">
              <a:rPr lang="en-US"/>
              <a:pPr/>
              <a:t>‹#›</a:t>
            </a:fld>
            <a:endParaRPr lang="zh-CN" altLang="en-US"/>
          </a:p>
        </p:txBody>
      </p:sp>
    </p:spTree>
    <p:extLst>
      <p:ext uri="{BB962C8B-B14F-4D97-AF65-F5344CB8AC3E}">
        <p14:creationId xmlns="" xmlns:p14="http://schemas.microsoft.com/office/powerpoint/2010/main" val="864982846"/>
      </p:ext>
    </p:extLst>
  </p:cSld>
  <p:clrMapOvr>
    <a:masterClrMapping/>
  </p:clrMapOvr>
  <p:transition>
    <p:dissolv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ACAFE48-BBFC-417E-9F4A-03651791CDF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48702284-DEAE-484D-B1D1-0C024F9721FB}" type="slidenum">
              <a:rPr lang="en-US"/>
              <a:pPr/>
              <a:t>‹#›</a:t>
            </a:fld>
            <a:endParaRPr lang="en-US"/>
          </a:p>
        </p:txBody>
      </p:sp>
    </p:spTree>
    <p:extLst>
      <p:ext uri="{BB962C8B-B14F-4D97-AF65-F5344CB8AC3E}">
        <p14:creationId xmlns="" xmlns:p14="http://schemas.microsoft.com/office/powerpoint/2010/main" val="3908926986"/>
      </p:ext>
    </p:extLst>
  </p:cSld>
  <p:clrMapOvr>
    <a:masterClrMapping/>
  </p:clrMapOvr>
  <p:transition>
    <p:dissolve/>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6B21419-3B2C-4793-9CE0-23FCEDA2F8D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FE9A8AA-5AD4-4472-B4BA-D46CA1594C4F}" type="slidenum">
              <a:rPr lang="en-US"/>
              <a:pPr/>
              <a:t>‹#›</a:t>
            </a:fld>
            <a:endParaRPr lang="zh-CN" altLang="en-US"/>
          </a:p>
        </p:txBody>
      </p:sp>
    </p:spTree>
    <p:extLst>
      <p:ext uri="{BB962C8B-B14F-4D97-AF65-F5344CB8AC3E}">
        <p14:creationId xmlns="" xmlns:p14="http://schemas.microsoft.com/office/powerpoint/2010/main" val="2050510494"/>
      </p:ext>
    </p:extLst>
  </p:cSld>
  <p:clrMapOvr>
    <a:masterClrMapping/>
  </p:clrMapOvr>
  <p:transition>
    <p:dissolve/>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8BA173D-4DD5-41F4-B4E1-B59D1B885FC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A9A0D76-38D0-463F-A139-781232F8C379}" type="slidenum">
              <a:rPr lang="en-US"/>
              <a:pPr/>
              <a:t>‹#›</a:t>
            </a:fld>
            <a:endParaRPr lang="zh-CN" altLang="en-US"/>
          </a:p>
        </p:txBody>
      </p:sp>
    </p:spTree>
    <p:extLst>
      <p:ext uri="{BB962C8B-B14F-4D97-AF65-F5344CB8AC3E}">
        <p14:creationId xmlns="" xmlns:p14="http://schemas.microsoft.com/office/powerpoint/2010/main" val="3235228545"/>
      </p:ext>
    </p:extLst>
  </p:cSld>
  <p:clrMapOvr>
    <a:masterClrMapping/>
  </p:clrMapOvr>
  <p:transition>
    <p:dissolve/>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5E25C45-C3FA-4E93-8736-124F97403A81}"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DBAE1F7C-B187-4D36-8575-0DED8D877547}" type="slidenum">
              <a:rPr lang="en-US"/>
              <a:pPr/>
              <a:t>‹#›</a:t>
            </a:fld>
            <a:endParaRPr lang="zh-CN" altLang="en-US"/>
          </a:p>
        </p:txBody>
      </p:sp>
    </p:spTree>
    <p:extLst>
      <p:ext uri="{BB962C8B-B14F-4D97-AF65-F5344CB8AC3E}">
        <p14:creationId xmlns="" xmlns:p14="http://schemas.microsoft.com/office/powerpoint/2010/main" val="4524101"/>
      </p:ext>
    </p:extLst>
  </p:cSld>
  <p:clrMapOvr>
    <a:masterClrMapping/>
  </p:clrMapOvr>
  <p:transition>
    <p:dissolve/>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D34C90D-C7BF-4012-B4AF-939EDBFFA40B}"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F8CEA93E-012B-457B-857D-11369FB83226}" type="slidenum">
              <a:rPr lang="en-US"/>
              <a:pPr/>
              <a:t>‹#›</a:t>
            </a:fld>
            <a:endParaRPr lang="zh-CN" altLang="en-US"/>
          </a:p>
        </p:txBody>
      </p:sp>
    </p:spTree>
    <p:extLst>
      <p:ext uri="{BB962C8B-B14F-4D97-AF65-F5344CB8AC3E}">
        <p14:creationId xmlns="" xmlns:p14="http://schemas.microsoft.com/office/powerpoint/2010/main" val="2196094524"/>
      </p:ext>
    </p:extLst>
  </p:cSld>
  <p:clrMapOvr>
    <a:masterClrMapping/>
  </p:clrMapOvr>
  <p:transition>
    <p:dissolve/>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88444551-37ED-47BC-96BC-7D4F59CB5EEF}"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D372C3F3-9FFF-49EB-BC0E-8DFB8B1C9C0E}" type="slidenum">
              <a:rPr lang="en-US"/>
              <a:pPr/>
              <a:t>‹#›</a:t>
            </a:fld>
            <a:endParaRPr lang="zh-CN" altLang="en-US"/>
          </a:p>
        </p:txBody>
      </p:sp>
    </p:spTree>
    <p:extLst>
      <p:ext uri="{BB962C8B-B14F-4D97-AF65-F5344CB8AC3E}">
        <p14:creationId xmlns="" xmlns:p14="http://schemas.microsoft.com/office/powerpoint/2010/main" val="3133155402"/>
      </p:ext>
    </p:extLst>
  </p:cSld>
  <p:clrMapOvr>
    <a:masterClrMapping/>
  </p:clrMapOvr>
  <p:transition>
    <p:dissolve/>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EF0C129-3225-4A08-A2D8-2572C6AD051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69E0BA2-F659-4F81-BA4B-B7F69A3FA852}" type="slidenum">
              <a:rPr lang="en-US"/>
              <a:pPr/>
              <a:t>‹#›</a:t>
            </a:fld>
            <a:endParaRPr lang="zh-CN" altLang="en-US"/>
          </a:p>
        </p:txBody>
      </p:sp>
    </p:spTree>
    <p:extLst>
      <p:ext uri="{BB962C8B-B14F-4D97-AF65-F5344CB8AC3E}">
        <p14:creationId xmlns="" xmlns:p14="http://schemas.microsoft.com/office/powerpoint/2010/main" val="4257411791"/>
      </p:ext>
    </p:extLst>
  </p:cSld>
  <p:clrMapOvr>
    <a:masterClrMapping/>
  </p:clrMapOvr>
  <p:transition>
    <p:dissolve/>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1D45A14-FDC2-40E4-97A5-7FBCEEE6F99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706EC94-C891-4252-BEC0-B8775C7269A4}" type="slidenum">
              <a:rPr lang="en-US"/>
              <a:pPr/>
              <a:t>‹#›</a:t>
            </a:fld>
            <a:endParaRPr lang="zh-CN" altLang="en-US"/>
          </a:p>
        </p:txBody>
      </p:sp>
    </p:spTree>
    <p:extLst>
      <p:ext uri="{BB962C8B-B14F-4D97-AF65-F5344CB8AC3E}">
        <p14:creationId xmlns="" xmlns:p14="http://schemas.microsoft.com/office/powerpoint/2010/main" val="143659948"/>
      </p:ext>
    </p:extLst>
  </p:cSld>
  <p:clrMapOvr>
    <a:masterClrMapping/>
  </p:clrMapOvr>
  <p:transition>
    <p:dissolve/>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B514598-8CED-4F65-9424-27F2CBCD661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F634237-C20A-4A5D-AB13-4635FC0DD219}" type="slidenum">
              <a:rPr lang="en-US"/>
              <a:pPr/>
              <a:t>‹#›</a:t>
            </a:fld>
            <a:endParaRPr lang="zh-CN" altLang="en-US"/>
          </a:p>
        </p:txBody>
      </p:sp>
    </p:spTree>
    <p:extLst>
      <p:ext uri="{BB962C8B-B14F-4D97-AF65-F5344CB8AC3E}">
        <p14:creationId xmlns="" xmlns:p14="http://schemas.microsoft.com/office/powerpoint/2010/main" val="3065319142"/>
      </p:ext>
    </p:extLst>
  </p:cSld>
  <p:clrMapOvr>
    <a:masterClrMapping/>
  </p:clrMapOvr>
  <p:transition>
    <p:dissolve/>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D9E66A8-664B-4548-9F4C-B1DC3130A4E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49817C4-5A3C-4B4C-96F1-5C073646B19C}" type="slidenum">
              <a:rPr lang="en-US"/>
              <a:pPr/>
              <a:t>‹#›</a:t>
            </a:fld>
            <a:endParaRPr lang="zh-CN" altLang="en-US"/>
          </a:p>
        </p:txBody>
      </p:sp>
    </p:spTree>
    <p:extLst>
      <p:ext uri="{BB962C8B-B14F-4D97-AF65-F5344CB8AC3E}">
        <p14:creationId xmlns="" xmlns:p14="http://schemas.microsoft.com/office/powerpoint/2010/main" val="2826330937"/>
      </p:ext>
    </p:extLst>
  </p:cSld>
  <p:clrMapOvr>
    <a:masterClrMapping/>
  </p:clrMapOvr>
  <p:transition>
    <p:dissolve/>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E4B95B0-491C-4ABC-8226-5F163F7F393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5B9F4CF-0817-4804-B6D7-952C7CAFCA9B}" type="slidenum">
              <a:rPr lang="en-US"/>
              <a:pPr/>
              <a:t>‹#›</a:t>
            </a:fld>
            <a:endParaRPr lang="zh-CN" altLang="en-US"/>
          </a:p>
        </p:txBody>
      </p:sp>
    </p:spTree>
    <p:extLst>
      <p:ext uri="{BB962C8B-B14F-4D97-AF65-F5344CB8AC3E}">
        <p14:creationId xmlns="" xmlns:p14="http://schemas.microsoft.com/office/powerpoint/2010/main" val="1019710820"/>
      </p:ext>
    </p:extLst>
  </p:cSld>
  <p:clrMapOvr>
    <a:masterClrMapping/>
  </p:clrMapOvr>
  <p:transition>
    <p:dissolv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4B77CBC-30AA-49F5-9BA6-DD00B783A88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5A0C0F5E-2C1E-4C9B-A88E-CAB9F4881C0D}" type="slidenum">
              <a:rPr lang="en-US"/>
              <a:pPr/>
              <a:t>‹#›</a:t>
            </a:fld>
            <a:endParaRPr lang="en-US"/>
          </a:p>
        </p:txBody>
      </p:sp>
    </p:spTree>
    <p:extLst>
      <p:ext uri="{BB962C8B-B14F-4D97-AF65-F5344CB8AC3E}">
        <p14:creationId xmlns="" xmlns:p14="http://schemas.microsoft.com/office/powerpoint/2010/main" val="3833453628"/>
      </p:ext>
    </p:extLst>
  </p:cSld>
  <p:clrMapOvr>
    <a:masterClrMapping/>
  </p:clrMapOvr>
  <p:transition>
    <p:dissolve/>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F8892EB-946D-4210-8AAD-2E27BA1058B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1184BE0-1275-484D-8551-0641881D0A33}" type="slidenum">
              <a:rPr lang="en-US"/>
              <a:pPr/>
              <a:t>‹#›</a:t>
            </a:fld>
            <a:endParaRPr lang="zh-CN" altLang="en-US"/>
          </a:p>
        </p:txBody>
      </p:sp>
    </p:spTree>
    <p:extLst>
      <p:ext uri="{BB962C8B-B14F-4D97-AF65-F5344CB8AC3E}">
        <p14:creationId xmlns="" xmlns:p14="http://schemas.microsoft.com/office/powerpoint/2010/main" val="4011147965"/>
      </p:ext>
    </p:extLst>
  </p:cSld>
  <p:clrMapOvr>
    <a:masterClrMapping/>
  </p:clrMapOvr>
  <p:transition>
    <p:dissolve/>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849E7BD-DBC0-4024-8309-D76F0B34461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C9A15E8-4123-47D1-A8C6-C62437265C85}" type="slidenum">
              <a:rPr lang="en-US"/>
              <a:pPr/>
              <a:t>‹#›</a:t>
            </a:fld>
            <a:endParaRPr lang="zh-CN" altLang="en-US"/>
          </a:p>
        </p:txBody>
      </p:sp>
    </p:spTree>
    <p:extLst>
      <p:ext uri="{BB962C8B-B14F-4D97-AF65-F5344CB8AC3E}">
        <p14:creationId xmlns="" xmlns:p14="http://schemas.microsoft.com/office/powerpoint/2010/main" val="2856515223"/>
      </p:ext>
    </p:extLst>
  </p:cSld>
  <p:clrMapOvr>
    <a:masterClrMapping/>
  </p:clrMapOvr>
  <p:transition>
    <p:dissolve/>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593A29B-A86E-4813-81B9-510D87C0E9B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95D39BD-02AC-48B9-BFFB-D2C7DC11AEF8}" type="slidenum">
              <a:rPr lang="en-US"/>
              <a:pPr/>
              <a:t>‹#›</a:t>
            </a:fld>
            <a:endParaRPr lang="zh-CN" altLang="en-US"/>
          </a:p>
        </p:txBody>
      </p:sp>
    </p:spTree>
    <p:extLst>
      <p:ext uri="{BB962C8B-B14F-4D97-AF65-F5344CB8AC3E}">
        <p14:creationId xmlns="" xmlns:p14="http://schemas.microsoft.com/office/powerpoint/2010/main" val="4158700979"/>
      </p:ext>
    </p:extLst>
  </p:cSld>
  <p:clrMapOvr>
    <a:masterClrMapping/>
  </p:clrMapOvr>
  <p:transition>
    <p:dissolve/>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CAEF6C1-2C44-41A4-9706-861D81E6B75F}"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FDB7E756-F79D-4658-A330-19206B2195BD}" type="slidenum">
              <a:rPr lang="en-US"/>
              <a:pPr/>
              <a:t>‹#›</a:t>
            </a:fld>
            <a:endParaRPr lang="zh-CN" altLang="en-US"/>
          </a:p>
        </p:txBody>
      </p:sp>
    </p:spTree>
    <p:extLst>
      <p:ext uri="{BB962C8B-B14F-4D97-AF65-F5344CB8AC3E}">
        <p14:creationId xmlns="" xmlns:p14="http://schemas.microsoft.com/office/powerpoint/2010/main" val="2349590053"/>
      </p:ext>
    </p:extLst>
  </p:cSld>
  <p:clrMapOvr>
    <a:masterClrMapping/>
  </p:clrMapOvr>
  <p:transition>
    <p:dissolve/>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EFFBF8A-CA9B-4418-A01F-040C2DD55928}"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B336E28B-B3D6-4F47-B806-388ED167B6DE}" type="slidenum">
              <a:rPr lang="en-US"/>
              <a:pPr/>
              <a:t>‹#›</a:t>
            </a:fld>
            <a:endParaRPr lang="zh-CN" altLang="en-US"/>
          </a:p>
        </p:txBody>
      </p:sp>
    </p:spTree>
    <p:extLst>
      <p:ext uri="{BB962C8B-B14F-4D97-AF65-F5344CB8AC3E}">
        <p14:creationId xmlns="" xmlns:p14="http://schemas.microsoft.com/office/powerpoint/2010/main" val="3410845637"/>
      </p:ext>
    </p:extLst>
  </p:cSld>
  <p:clrMapOvr>
    <a:masterClrMapping/>
  </p:clrMapOvr>
  <p:transition>
    <p:dissolve/>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6B990CF-F433-40B9-AE1C-D5A0C8350D09}"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179E99DB-A846-4713-85BE-FF3289A00B68}" type="slidenum">
              <a:rPr lang="en-US"/>
              <a:pPr/>
              <a:t>‹#›</a:t>
            </a:fld>
            <a:endParaRPr lang="zh-CN" altLang="en-US"/>
          </a:p>
        </p:txBody>
      </p:sp>
    </p:spTree>
    <p:extLst>
      <p:ext uri="{BB962C8B-B14F-4D97-AF65-F5344CB8AC3E}">
        <p14:creationId xmlns="" xmlns:p14="http://schemas.microsoft.com/office/powerpoint/2010/main" val="3135120187"/>
      </p:ext>
    </p:extLst>
  </p:cSld>
  <p:clrMapOvr>
    <a:masterClrMapping/>
  </p:clrMapOvr>
  <p:transition>
    <p:dissolve/>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6D4F3A3-26A0-435C-BFBB-5FBDD9D73A4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B459248-7558-4987-BF58-6106F757FFC1}" type="slidenum">
              <a:rPr lang="en-US"/>
              <a:pPr/>
              <a:t>‹#›</a:t>
            </a:fld>
            <a:endParaRPr lang="zh-CN" altLang="en-US"/>
          </a:p>
        </p:txBody>
      </p:sp>
    </p:spTree>
    <p:extLst>
      <p:ext uri="{BB962C8B-B14F-4D97-AF65-F5344CB8AC3E}">
        <p14:creationId xmlns="" xmlns:p14="http://schemas.microsoft.com/office/powerpoint/2010/main" val="4178488280"/>
      </p:ext>
    </p:extLst>
  </p:cSld>
  <p:clrMapOvr>
    <a:masterClrMapping/>
  </p:clrMapOvr>
  <p:transition>
    <p:dissolve/>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4262822-603B-4CCE-8A9A-1ACB16DC8E2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3E49A31-C567-42E9-95D5-C8F2332A7099}" type="slidenum">
              <a:rPr lang="en-US"/>
              <a:pPr/>
              <a:t>‹#›</a:t>
            </a:fld>
            <a:endParaRPr lang="zh-CN" altLang="en-US"/>
          </a:p>
        </p:txBody>
      </p:sp>
    </p:spTree>
    <p:extLst>
      <p:ext uri="{BB962C8B-B14F-4D97-AF65-F5344CB8AC3E}">
        <p14:creationId xmlns="" xmlns:p14="http://schemas.microsoft.com/office/powerpoint/2010/main" val="321996306"/>
      </p:ext>
    </p:extLst>
  </p:cSld>
  <p:clrMapOvr>
    <a:masterClrMapping/>
  </p:clrMapOvr>
  <p:transition>
    <p:dissolve/>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E29142-EF6D-4E3A-84DB-36027956FE6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F2C5163-C137-4A80-B0DA-47D27658977E}" type="slidenum">
              <a:rPr lang="en-US"/>
              <a:pPr/>
              <a:t>‹#›</a:t>
            </a:fld>
            <a:endParaRPr lang="zh-CN" altLang="en-US"/>
          </a:p>
        </p:txBody>
      </p:sp>
    </p:spTree>
    <p:extLst>
      <p:ext uri="{BB962C8B-B14F-4D97-AF65-F5344CB8AC3E}">
        <p14:creationId xmlns="" xmlns:p14="http://schemas.microsoft.com/office/powerpoint/2010/main" val="2416481141"/>
      </p:ext>
    </p:extLst>
  </p:cSld>
  <p:clrMapOvr>
    <a:masterClrMapping/>
  </p:clrMapOvr>
  <p:transition>
    <p:dissolve/>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3D9E34B-ABC4-4BC9-AAA3-C1F08570032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6A8985E-C399-4802-8F09-78EC94E94D10}" type="slidenum">
              <a:rPr lang="en-US"/>
              <a:pPr/>
              <a:t>‹#›</a:t>
            </a:fld>
            <a:endParaRPr lang="zh-CN" altLang="en-US"/>
          </a:p>
        </p:txBody>
      </p:sp>
    </p:spTree>
    <p:extLst>
      <p:ext uri="{BB962C8B-B14F-4D97-AF65-F5344CB8AC3E}">
        <p14:creationId xmlns="" xmlns:p14="http://schemas.microsoft.com/office/powerpoint/2010/main" val="2594991688"/>
      </p:ext>
    </p:extLst>
  </p:cSld>
  <p:clrMapOvr>
    <a:masterClrMapping/>
  </p:clrMapOvr>
  <p:transition>
    <p:dissolv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92107A2-C847-402F-92FB-F11CB30BF80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069E476D-8419-465A-A080-922610A22374}" type="slidenum">
              <a:rPr lang="en-US"/>
              <a:pPr/>
              <a:t>‹#›</a:t>
            </a:fld>
            <a:endParaRPr lang="en-US"/>
          </a:p>
        </p:txBody>
      </p:sp>
    </p:spTree>
    <p:extLst>
      <p:ext uri="{BB962C8B-B14F-4D97-AF65-F5344CB8AC3E}">
        <p14:creationId xmlns="" xmlns:p14="http://schemas.microsoft.com/office/powerpoint/2010/main" val="2881574755"/>
      </p:ext>
    </p:extLst>
  </p:cSld>
  <p:clrMapOvr>
    <a:masterClrMapping/>
  </p:clrMapOvr>
  <p:transition>
    <p:dissolve/>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F021693-7119-4EEC-8041-A72991EC924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4DECB1A-6463-4B38-9FA5-EDAD6CE48569}" type="slidenum">
              <a:rPr lang="en-US"/>
              <a:pPr/>
              <a:t>‹#›</a:t>
            </a:fld>
            <a:endParaRPr lang="zh-CN" altLang="en-US"/>
          </a:p>
        </p:txBody>
      </p:sp>
    </p:spTree>
    <p:extLst>
      <p:ext uri="{BB962C8B-B14F-4D97-AF65-F5344CB8AC3E}">
        <p14:creationId xmlns="" xmlns:p14="http://schemas.microsoft.com/office/powerpoint/2010/main" val="993332300"/>
      </p:ext>
    </p:extLst>
  </p:cSld>
  <p:clrMapOvr>
    <a:masterClrMapping/>
  </p:clrMapOvr>
  <p:transition>
    <p:dissolve/>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8371AC5-F3D6-4305-AB6A-04C00AD06A0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A46C358-4FA7-44B0-B645-F5E5C6A605BE}" type="slidenum">
              <a:rPr lang="en-US"/>
              <a:pPr/>
              <a:t>‹#›</a:t>
            </a:fld>
            <a:endParaRPr lang="zh-CN" altLang="en-US"/>
          </a:p>
        </p:txBody>
      </p:sp>
    </p:spTree>
    <p:extLst>
      <p:ext uri="{BB962C8B-B14F-4D97-AF65-F5344CB8AC3E}">
        <p14:creationId xmlns="" xmlns:p14="http://schemas.microsoft.com/office/powerpoint/2010/main" val="142935072"/>
      </p:ext>
    </p:extLst>
  </p:cSld>
  <p:clrMapOvr>
    <a:masterClrMapping/>
  </p:clrMapOvr>
  <p:transition>
    <p:dissolve/>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81D27B3-1936-4D8E-86AA-2E9675AA3F8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542687A-5E40-433C-93E4-E56E48E6CB78}" type="slidenum">
              <a:rPr lang="en-US"/>
              <a:pPr/>
              <a:t>‹#›</a:t>
            </a:fld>
            <a:endParaRPr lang="zh-CN" altLang="en-US"/>
          </a:p>
        </p:txBody>
      </p:sp>
    </p:spTree>
    <p:extLst>
      <p:ext uri="{BB962C8B-B14F-4D97-AF65-F5344CB8AC3E}">
        <p14:creationId xmlns="" xmlns:p14="http://schemas.microsoft.com/office/powerpoint/2010/main" val="2620382384"/>
      </p:ext>
    </p:extLst>
  </p:cSld>
  <p:clrMapOvr>
    <a:masterClrMapping/>
  </p:clrMapOvr>
  <p:transition>
    <p:dissolve/>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D943179-7DA6-4B48-B4D7-88C30E12C33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EF8C1A4-5C7F-484F-BA6C-1A59C52E9D37}" type="slidenum">
              <a:rPr lang="en-US"/>
              <a:pPr/>
              <a:t>‹#›</a:t>
            </a:fld>
            <a:endParaRPr lang="zh-CN" altLang="en-US"/>
          </a:p>
        </p:txBody>
      </p:sp>
    </p:spTree>
    <p:extLst>
      <p:ext uri="{BB962C8B-B14F-4D97-AF65-F5344CB8AC3E}">
        <p14:creationId xmlns="" xmlns:p14="http://schemas.microsoft.com/office/powerpoint/2010/main" val="2919650479"/>
      </p:ext>
    </p:extLst>
  </p:cSld>
  <p:clrMapOvr>
    <a:masterClrMapping/>
  </p:clrMapOvr>
  <p:transition>
    <p:dissolve/>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124C0A5-01C0-43B9-B2BB-A1995369FB63}"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597BEADB-BC41-416A-BA4D-396665368554}" type="slidenum">
              <a:rPr lang="en-US"/>
              <a:pPr/>
              <a:t>‹#›</a:t>
            </a:fld>
            <a:endParaRPr lang="zh-CN" altLang="en-US"/>
          </a:p>
        </p:txBody>
      </p:sp>
    </p:spTree>
    <p:extLst>
      <p:ext uri="{BB962C8B-B14F-4D97-AF65-F5344CB8AC3E}">
        <p14:creationId xmlns="" xmlns:p14="http://schemas.microsoft.com/office/powerpoint/2010/main" val="1345858788"/>
      </p:ext>
    </p:extLst>
  </p:cSld>
  <p:clrMapOvr>
    <a:masterClrMapping/>
  </p:clrMapOvr>
  <p:transition>
    <p:dissolve/>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F37E43E-47C5-4F78-90E2-217D63D52CA7}"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B30F5C42-1038-40A4-806A-1188FE7FE2DB}" type="slidenum">
              <a:rPr lang="en-US"/>
              <a:pPr/>
              <a:t>‹#›</a:t>
            </a:fld>
            <a:endParaRPr lang="zh-CN" altLang="en-US"/>
          </a:p>
        </p:txBody>
      </p:sp>
    </p:spTree>
    <p:extLst>
      <p:ext uri="{BB962C8B-B14F-4D97-AF65-F5344CB8AC3E}">
        <p14:creationId xmlns="" xmlns:p14="http://schemas.microsoft.com/office/powerpoint/2010/main" val="3907426017"/>
      </p:ext>
    </p:extLst>
  </p:cSld>
  <p:clrMapOvr>
    <a:masterClrMapping/>
  </p:clrMapOvr>
  <p:transition>
    <p:dissolve/>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2856F0B-E488-4356-A48B-DBD87795D583}"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A833632B-FA0A-4FD9-A192-85D6B80B03A2}" type="slidenum">
              <a:rPr lang="en-US"/>
              <a:pPr/>
              <a:t>‹#›</a:t>
            </a:fld>
            <a:endParaRPr lang="zh-CN" altLang="en-US"/>
          </a:p>
        </p:txBody>
      </p:sp>
    </p:spTree>
    <p:extLst>
      <p:ext uri="{BB962C8B-B14F-4D97-AF65-F5344CB8AC3E}">
        <p14:creationId xmlns="" xmlns:p14="http://schemas.microsoft.com/office/powerpoint/2010/main" val="3852173621"/>
      </p:ext>
    </p:extLst>
  </p:cSld>
  <p:clrMapOvr>
    <a:masterClrMapping/>
  </p:clrMapOvr>
  <p:transition>
    <p:dissolve/>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A2B946C-A909-4442-8B4A-D905301AF3B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361ED65-3EE0-413E-92BB-7A47B40EE852}" type="slidenum">
              <a:rPr lang="en-US"/>
              <a:pPr/>
              <a:t>‹#›</a:t>
            </a:fld>
            <a:endParaRPr lang="zh-CN" altLang="en-US"/>
          </a:p>
        </p:txBody>
      </p:sp>
    </p:spTree>
    <p:extLst>
      <p:ext uri="{BB962C8B-B14F-4D97-AF65-F5344CB8AC3E}">
        <p14:creationId xmlns="" xmlns:p14="http://schemas.microsoft.com/office/powerpoint/2010/main" val="1745004403"/>
      </p:ext>
    </p:extLst>
  </p:cSld>
  <p:clrMapOvr>
    <a:masterClrMapping/>
  </p:clrMapOvr>
  <p:transition>
    <p:dissolve/>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7E89173-8107-46FA-862A-7BA8D5998613}"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218CCB3-E404-498A-8686-E3E6BE57A8E9}" type="slidenum">
              <a:rPr lang="en-US"/>
              <a:pPr/>
              <a:t>‹#›</a:t>
            </a:fld>
            <a:endParaRPr lang="zh-CN" altLang="en-US"/>
          </a:p>
        </p:txBody>
      </p:sp>
    </p:spTree>
    <p:extLst>
      <p:ext uri="{BB962C8B-B14F-4D97-AF65-F5344CB8AC3E}">
        <p14:creationId xmlns="" xmlns:p14="http://schemas.microsoft.com/office/powerpoint/2010/main" val="1560956426"/>
      </p:ext>
    </p:extLst>
  </p:cSld>
  <p:clrMapOvr>
    <a:masterClrMapping/>
  </p:clrMapOvr>
  <p:transition>
    <p:dissolve/>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F2961A5-9A88-4876-A074-AF73810E6F1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72B988D-A9B1-405A-B617-2DFF0FE435EA}" type="slidenum">
              <a:rPr lang="en-US"/>
              <a:pPr/>
              <a:t>‹#›</a:t>
            </a:fld>
            <a:endParaRPr lang="zh-CN" altLang="en-US"/>
          </a:p>
        </p:txBody>
      </p:sp>
    </p:spTree>
    <p:extLst>
      <p:ext uri="{BB962C8B-B14F-4D97-AF65-F5344CB8AC3E}">
        <p14:creationId xmlns="" xmlns:p14="http://schemas.microsoft.com/office/powerpoint/2010/main" val="4280577245"/>
      </p:ext>
    </p:extLst>
  </p:cSld>
  <p:clrMapOvr>
    <a:masterClrMapping/>
  </p:clrMapOvr>
  <p:transition>
    <p:dissolv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51B151C-2F31-4A0F-8230-6B06F239A75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8B21D1B2-637C-441C-B94F-80C22676C15C}" type="slidenum">
              <a:rPr lang="en-US"/>
              <a:pPr/>
              <a:t>‹#›</a:t>
            </a:fld>
            <a:endParaRPr lang="en-US"/>
          </a:p>
        </p:txBody>
      </p:sp>
    </p:spTree>
    <p:extLst>
      <p:ext uri="{BB962C8B-B14F-4D97-AF65-F5344CB8AC3E}">
        <p14:creationId xmlns="" xmlns:p14="http://schemas.microsoft.com/office/powerpoint/2010/main" val="3634140855"/>
      </p:ext>
    </p:extLst>
  </p:cSld>
  <p:clrMapOvr>
    <a:masterClrMapping/>
  </p:clrMapOvr>
  <p:transition>
    <p:dissolve/>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6F01222-2224-41FE-9895-436C6B9C17D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D75A4AE-6741-4B52-909F-B6F801DD48A2}" type="slidenum">
              <a:rPr lang="en-US"/>
              <a:pPr/>
              <a:t>‹#›</a:t>
            </a:fld>
            <a:endParaRPr lang="zh-CN" altLang="en-US"/>
          </a:p>
        </p:txBody>
      </p:sp>
    </p:spTree>
    <p:extLst>
      <p:ext uri="{BB962C8B-B14F-4D97-AF65-F5344CB8AC3E}">
        <p14:creationId xmlns="" xmlns:p14="http://schemas.microsoft.com/office/powerpoint/2010/main" val="3522483807"/>
      </p:ext>
    </p:extLst>
  </p:cSld>
  <p:clrMapOvr>
    <a:masterClrMapping/>
  </p:clrMapOvr>
  <p:transition>
    <p:dissolve/>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45BD049-CAAE-4D67-8317-DB0BE2643D6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BAE2860-FA31-4EBB-AB01-64963365C8F1}" type="slidenum">
              <a:rPr lang="en-US"/>
              <a:pPr/>
              <a:t>‹#›</a:t>
            </a:fld>
            <a:endParaRPr lang="zh-CN" altLang="en-US"/>
          </a:p>
        </p:txBody>
      </p:sp>
    </p:spTree>
    <p:extLst>
      <p:ext uri="{BB962C8B-B14F-4D97-AF65-F5344CB8AC3E}">
        <p14:creationId xmlns="" xmlns:p14="http://schemas.microsoft.com/office/powerpoint/2010/main" val="3721827240"/>
      </p:ext>
    </p:extLst>
  </p:cSld>
  <p:clrMapOvr>
    <a:masterClrMapping/>
  </p:clrMapOvr>
  <p:transition>
    <p:dissolve/>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76BEEB5-9EFC-49FA-A46E-218BF8F5910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9E0289C-6175-4BF1-9762-E56384D606C6}" type="slidenum">
              <a:rPr lang="en-US"/>
              <a:pPr/>
              <a:t>‹#›</a:t>
            </a:fld>
            <a:endParaRPr lang="zh-CN" altLang="en-US"/>
          </a:p>
        </p:txBody>
      </p:sp>
    </p:spTree>
    <p:extLst>
      <p:ext uri="{BB962C8B-B14F-4D97-AF65-F5344CB8AC3E}">
        <p14:creationId xmlns="" xmlns:p14="http://schemas.microsoft.com/office/powerpoint/2010/main" val="2759684839"/>
      </p:ext>
    </p:extLst>
  </p:cSld>
  <p:clrMapOvr>
    <a:masterClrMapping/>
  </p:clrMapOvr>
  <p:transition>
    <p:dissolve/>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A577D58-D84A-40B3-BC80-85EF94ED26A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93D1C86-36A8-4C8B-98BE-071604E13966}" type="slidenum">
              <a:rPr lang="en-US"/>
              <a:pPr/>
              <a:t>‹#›</a:t>
            </a:fld>
            <a:endParaRPr lang="zh-CN" altLang="en-US"/>
          </a:p>
        </p:txBody>
      </p:sp>
    </p:spTree>
    <p:extLst>
      <p:ext uri="{BB962C8B-B14F-4D97-AF65-F5344CB8AC3E}">
        <p14:creationId xmlns="" xmlns:p14="http://schemas.microsoft.com/office/powerpoint/2010/main" val="1202244733"/>
      </p:ext>
    </p:extLst>
  </p:cSld>
  <p:clrMapOvr>
    <a:masterClrMapping/>
  </p:clrMapOvr>
  <p:transition>
    <p:dissolve/>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C7D6DE0-75AF-4718-A5D2-3B6094C9115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756B2C0-5DBB-4E60-A725-4A762F6A5778}" type="slidenum">
              <a:rPr lang="en-US"/>
              <a:pPr/>
              <a:t>‹#›</a:t>
            </a:fld>
            <a:endParaRPr lang="zh-CN" altLang="en-US"/>
          </a:p>
        </p:txBody>
      </p:sp>
    </p:spTree>
    <p:extLst>
      <p:ext uri="{BB962C8B-B14F-4D97-AF65-F5344CB8AC3E}">
        <p14:creationId xmlns="" xmlns:p14="http://schemas.microsoft.com/office/powerpoint/2010/main" val="4279596667"/>
      </p:ext>
    </p:extLst>
  </p:cSld>
  <p:clrMapOvr>
    <a:masterClrMapping/>
  </p:clrMapOvr>
  <p:transition>
    <p:dissolve/>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41AC985-DCB1-491B-8F69-40C61B229835}"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7234ADC9-1108-434F-9C91-54FA32F7EBE0}" type="slidenum">
              <a:rPr lang="en-US"/>
              <a:pPr/>
              <a:t>‹#›</a:t>
            </a:fld>
            <a:endParaRPr lang="zh-CN" altLang="en-US"/>
          </a:p>
        </p:txBody>
      </p:sp>
    </p:spTree>
    <p:extLst>
      <p:ext uri="{BB962C8B-B14F-4D97-AF65-F5344CB8AC3E}">
        <p14:creationId xmlns="" xmlns:p14="http://schemas.microsoft.com/office/powerpoint/2010/main" val="2232150530"/>
      </p:ext>
    </p:extLst>
  </p:cSld>
  <p:clrMapOvr>
    <a:masterClrMapping/>
  </p:clrMapOvr>
  <p:transition>
    <p:dissolve/>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8E24967-BD3E-41F7-A701-6BC4E3DC4E51}"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B4782FCC-7308-4999-862E-C29C2A1A8750}" type="slidenum">
              <a:rPr lang="en-US"/>
              <a:pPr/>
              <a:t>‹#›</a:t>
            </a:fld>
            <a:endParaRPr lang="zh-CN" altLang="en-US"/>
          </a:p>
        </p:txBody>
      </p:sp>
    </p:spTree>
    <p:extLst>
      <p:ext uri="{BB962C8B-B14F-4D97-AF65-F5344CB8AC3E}">
        <p14:creationId xmlns="" xmlns:p14="http://schemas.microsoft.com/office/powerpoint/2010/main" val="911473906"/>
      </p:ext>
    </p:extLst>
  </p:cSld>
  <p:clrMapOvr>
    <a:masterClrMapping/>
  </p:clrMapOvr>
  <p:transition>
    <p:dissolve/>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AA197A6-7CA7-4B47-97C9-F0E5C226D78D}"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4874740D-2E92-4335-B116-7BADBB016CE1}" type="slidenum">
              <a:rPr lang="en-US"/>
              <a:pPr/>
              <a:t>‹#›</a:t>
            </a:fld>
            <a:endParaRPr lang="zh-CN" altLang="en-US"/>
          </a:p>
        </p:txBody>
      </p:sp>
    </p:spTree>
    <p:extLst>
      <p:ext uri="{BB962C8B-B14F-4D97-AF65-F5344CB8AC3E}">
        <p14:creationId xmlns="" xmlns:p14="http://schemas.microsoft.com/office/powerpoint/2010/main" val="3823414262"/>
      </p:ext>
    </p:extLst>
  </p:cSld>
  <p:clrMapOvr>
    <a:masterClrMapping/>
  </p:clrMapOvr>
  <p:transition>
    <p:dissolve/>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74E7837-DF82-4D1D-BC25-FAFAD02C5CB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B020A515-1B55-4403-80AF-E0F26DBFDCB6}" type="slidenum">
              <a:rPr lang="en-US"/>
              <a:pPr/>
              <a:t>‹#›</a:t>
            </a:fld>
            <a:endParaRPr lang="zh-CN" altLang="en-US"/>
          </a:p>
        </p:txBody>
      </p:sp>
    </p:spTree>
    <p:extLst>
      <p:ext uri="{BB962C8B-B14F-4D97-AF65-F5344CB8AC3E}">
        <p14:creationId xmlns="" xmlns:p14="http://schemas.microsoft.com/office/powerpoint/2010/main" val="1618252915"/>
      </p:ext>
    </p:extLst>
  </p:cSld>
  <p:clrMapOvr>
    <a:masterClrMapping/>
  </p:clrMapOvr>
  <p:transition>
    <p:dissolve/>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663F09E-7E73-43A0-ADD1-FC9353189A7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B57846C-E9C3-44F1-A74C-226E9049951E}" type="slidenum">
              <a:rPr lang="en-US"/>
              <a:pPr/>
              <a:t>‹#›</a:t>
            </a:fld>
            <a:endParaRPr lang="zh-CN" altLang="en-US"/>
          </a:p>
        </p:txBody>
      </p:sp>
    </p:spTree>
    <p:extLst>
      <p:ext uri="{BB962C8B-B14F-4D97-AF65-F5344CB8AC3E}">
        <p14:creationId xmlns="" xmlns:p14="http://schemas.microsoft.com/office/powerpoint/2010/main" val="3322710816"/>
      </p:ext>
    </p:extLst>
  </p:cSld>
  <p:clrMapOvr>
    <a:masterClrMapping/>
  </p:clrMapOvr>
  <p:transition>
    <p:dissolv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E9F1F84-6ACD-4278-B7A4-05E4E11FD53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2B0D9534-1A75-4042-A0FE-5D5F94EAB64B}" type="slidenum">
              <a:rPr lang="en-US"/>
              <a:pPr/>
              <a:t>‹#›</a:t>
            </a:fld>
            <a:endParaRPr lang="en-US"/>
          </a:p>
        </p:txBody>
      </p:sp>
    </p:spTree>
    <p:extLst>
      <p:ext uri="{BB962C8B-B14F-4D97-AF65-F5344CB8AC3E}">
        <p14:creationId xmlns="" xmlns:p14="http://schemas.microsoft.com/office/powerpoint/2010/main" val="3008742750"/>
      </p:ext>
    </p:extLst>
  </p:cSld>
  <p:clrMapOvr>
    <a:masterClrMapping/>
  </p:clrMapOvr>
  <p:transition>
    <p:dissolve/>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4BF9953-AF66-49FF-9268-2D37103E38D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98FF181-4157-4258-90B5-57D2389A27AC}" type="slidenum">
              <a:rPr lang="en-US"/>
              <a:pPr/>
              <a:t>‹#›</a:t>
            </a:fld>
            <a:endParaRPr lang="zh-CN" altLang="en-US"/>
          </a:p>
        </p:txBody>
      </p:sp>
    </p:spTree>
    <p:extLst>
      <p:ext uri="{BB962C8B-B14F-4D97-AF65-F5344CB8AC3E}">
        <p14:creationId xmlns="" xmlns:p14="http://schemas.microsoft.com/office/powerpoint/2010/main" val="727425456"/>
      </p:ext>
    </p:extLst>
  </p:cSld>
  <p:clrMapOvr>
    <a:masterClrMapping/>
  </p:clrMapOvr>
  <p:transition>
    <p:dissolve/>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DE10178-9F5B-46F8-ADB4-037747B106A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AA2D308-4DEF-41DA-BBFF-43CC40AB1F24}" type="slidenum">
              <a:rPr lang="en-US"/>
              <a:pPr/>
              <a:t>‹#›</a:t>
            </a:fld>
            <a:endParaRPr lang="zh-CN" altLang="en-US"/>
          </a:p>
        </p:txBody>
      </p:sp>
    </p:spTree>
    <p:extLst>
      <p:ext uri="{BB962C8B-B14F-4D97-AF65-F5344CB8AC3E}">
        <p14:creationId xmlns="" xmlns:p14="http://schemas.microsoft.com/office/powerpoint/2010/main" val="3268016600"/>
      </p:ext>
    </p:extLst>
  </p:cSld>
  <p:clrMapOvr>
    <a:masterClrMapping/>
  </p:clrMapOvr>
  <p:transition>
    <p:dissolve/>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7A18111-C193-4363-ADB9-201E5959888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CA5B3B7-5351-4081-AADE-11A15531A4D5}" type="slidenum">
              <a:rPr lang="en-US"/>
              <a:pPr/>
              <a:t>‹#›</a:t>
            </a:fld>
            <a:endParaRPr lang="zh-CN" altLang="en-US"/>
          </a:p>
        </p:txBody>
      </p:sp>
    </p:spTree>
    <p:extLst>
      <p:ext uri="{BB962C8B-B14F-4D97-AF65-F5344CB8AC3E}">
        <p14:creationId xmlns="" xmlns:p14="http://schemas.microsoft.com/office/powerpoint/2010/main" val="1652562658"/>
      </p:ext>
    </p:extLst>
  </p:cSld>
  <p:clrMapOvr>
    <a:masterClrMapping/>
  </p:clrMapOvr>
  <p:transition>
    <p:dissolve/>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C9D675A-EA21-4007-90AE-2D08C3F7157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7A39C4D-237B-47D7-A683-240B4222F2C8}" type="slidenum">
              <a:rPr lang="en-US"/>
              <a:pPr/>
              <a:t>‹#›</a:t>
            </a:fld>
            <a:endParaRPr lang="zh-CN" altLang="en-US"/>
          </a:p>
        </p:txBody>
      </p:sp>
    </p:spTree>
    <p:extLst>
      <p:ext uri="{BB962C8B-B14F-4D97-AF65-F5344CB8AC3E}">
        <p14:creationId xmlns="" xmlns:p14="http://schemas.microsoft.com/office/powerpoint/2010/main" val="283828685"/>
      </p:ext>
    </p:extLst>
  </p:cSld>
  <p:clrMapOvr>
    <a:masterClrMapping/>
  </p:clrMapOvr>
  <p:transition>
    <p:dissolve/>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59AF5ED-F3DC-4886-B7F2-C144666BAD8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9CC1318-1974-4231-B21D-176D1E993E2B}" type="slidenum">
              <a:rPr lang="en-US"/>
              <a:pPr/>
              <a:t>‹#›</a:t>
            </a:fld>
            <a:endParaRPr lang="zh-CN" altLang="en-US"/>
          </a:p>
        </p:txBody>
      </p:sp>
    </p:spTree>
    <p:extLst>
      <p:ext uri="{BB962C8B-B14F-4D97-AF65-F5344CB8AC3E}">
        <p14:creationId xmlns="" xmlns:p14="http://schemas.microsoft.com/office/powerpoint/2010/main" val="3576452824"/>
      </p:ext>
    </p:extLst>
  </p:cSld>
  <p:clrMapOvr>
    <a:masterClrMapping/>
  </p:clrMapOvr>
  <p:transition>
    <p:dissolve/>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1FDB8C27-908C-4FA2-AC9E-3020F83F683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88BAD74-0494-4C76-96C7-6F0109860E32}" type="slidenum">
              <a:rPr lang="en-US"/>
              <a:pPr/>
              <a:t>‹#›</a:t>
            </a:fld>
            <a:endParaRPr lang="zh-CN" altLang="en-US"/>
          </a:p>
        </p:txBody>
      </p:sp>
    </p:spTree>
    <p:extLst>
      <p:ext uri="{BB962C8B-B14F-4D97-AF65-F5344CB8AC3E}">
        <p14:creationId xmlns="" xmlns:p14="http://schemas.microsoft.com/office/powerpoint/2010/main" val="3499581505"/>
      </p:ext>
    </p:extLst>
  </p:cSld>
  <p:clrMapOvr>
    <a:masterClrMapping/>
  </p:clrMapOvr>
  <p:transition>
    <p:dissolve/>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4B6A5F36-7686-4885-9E40-CEB73586C94A}"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029EFD62-7FFE-4CE0-AD32-20C22D28AA13}" type="slidenum">
              <a:rPr lang="en-US"/>
              <a:pPr/>
              <a:t>‹#›</a:t>
            </a:fld>
            <a:endParaRPr lang="zh-CN" altLang="en-US"/>
          </a:p>
        </p:txBody>
      </p:sp>
    </p:spTree>
    <p:extLst>
      <p:ext uri="{BB962C8B-B14F-4D97-AF65-F5344CB8AC3E}">
        <p14:creationId xmlns="" xmlns:p14="http://schemas.microsoft.com/office/powerpoint/2010/main" val="1192387837"/>
      </p:ext>
    </p:extLst>
  </p:cSld>
  <p:clrMapOvr>
    <a:masterClrMapping/>
  </p:clrMapOvr>
  <p:transition>
    <p:dissolve/>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D4637B8-B09D-488F-8C46-0CE1DA327A41}"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0B49A6EB-4547-40BF-9006-44D81117C967}" type="slidenum">
              <a:rPr lang="en-US"/>
              <a:pPr/>
              <a:t>‹#›</a:t>
            </a:fld>
            <a:endParaRPr lang="zh-CN" altLang="en-US"/>
          </a:p>
        </p:txBody>
      </p:sp>
    </p:spTree>
    <p:extLst>
      <p:ext uri="{BB962C8B-B14F-4D97-AF65-F5344CB8AC3E}">
        <p14:creationId xmlns="" xmlns:p14="http://schemas.microsoft.com/office/powerpoint/2010/main" val="4152379887"/>
      </p:ext>
    </p:extLst>
  </p:cSld>
  <p:clrMapOvr>
    <a:masterClrMapping/>
  </p:clrMapOvr>
  <p:transition>
    <p:dissolve/>
  </p:transition>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1748655-0B87-40FA-A4AD-481E52F5415C}"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FFA3B28F-772A-4A9A-A3DF-E3A57728156F}" type="slidenum">
              <a:rPr lang="en-US"/>
              <a:pPr/>
              <a:t>‹#›</a:t>
            </a:fld>
            <a:endParaRPr lang="zh-CN" altLang="en-US"/>
          </a:p>
        </p:txBody>
      </p:sp>
    </p:spTree>
    <p:extLst>
      <p:ext uri="{BB962C8B-B14F-4D97-AF65-F5344CB8AC3E}">
        <p14:creationId xmlns="" xmlns:p14="http://schemas.microsoft.com/office/powerpoint/2010/main" val="536144335"/>
      </p:ext>
    </p:extLst>
  </p:cSld>
  <p:clrMapOvr>
    <a:masterClrMapping/>
  </p:clrMapOvr>
  <p:transition>
    <p:dissolve/>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78FB951-86C8-4703-99EA-487CE098101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C56F4A7-9C05-46B3-A8A2-FC1D712E6D70}" type="slidenum">
              <a:rPr lang="en-US"/>
              <a:pPr/>
              <a:t>‹#›</a:t>
            </a:fld>
            <a:endParaRPr lang="zh-CN" altLang="en-US"/>
          </a:p>
        </p:txBody>
      </p:sp>
    </p:spTree>
    <p:extLst>
      <p:ext uri="{BB962C8B-B14F-4D97-AF65-F5344CB8AC3E}">
        <p14:creationId xmlns="" xmlns:p14="http://schemas.microsoft.com/office/powerpoint/2010/main" val="4175473853"/>
      </p:ext>
    </p:extLst>
  </p:cSld>
  <p:clrMapOvr>
    <a:masterClrMapping/>
  </p:clrMapOvr>
  <p:transition>
    <p:dissolv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E2145AC-0F9A-488B-8E00-A0A087CAA30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1A32859E-C841-49D6-8770-567F1639BF5B}" type="slidenum">
              <a:rPr lang="en-US"/>
              <a:pPr/>
              <a:t>‹#›</a:t>
            </a:fld>
            <a:endParaRPr lang="en-US"/>
          </a:p>
        </p:txBody>
      </p:sp>
    </p:spTree>
    <p:extLst>
      <p:ext uri="{BB962C8B-B14F-4D97-AF65-F5344CB8AC3E}">
        <p14:creationId xmlns="" xmlns:p14="http://schemas.microsoft.com/office/powerpoint/2010/main" val="3411854560"/>
      </p:ext>
    </p:extLst>
  </p:cSld>
  <p:clrMapOvr>
    <a:masterClrMapping/>
  </p:clrMapOvr>
  <p:transition>
    <p:dissolve/>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694087B-BAA7-4AE9-8F4A-43969D69C80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8AEB38E-218F-4D23-B0A4-2747D75ECD19}" type="slidenum">
              <a:rPr lang="en-US"/>
              <a:pPr/>
              <a:t>‹#›</a:t>
            </a:fld>
            <a:endParaRPr lang="zh-CN" altLang="en-US"/>
          </a:p>
        </p:txBody>
      </p:sp>
    </p:spTree>
    <p:extLst>
      <p:ext uri="{BB962C8B-B14F-4D97-AF65-F5344CB8AC3E}">
        <p14:creationId xmlns="" xmlns:p14="http://schemas.microsoft.com/office/powerpoint/2010/main" val="512371234"/>
      </p:ext>
    </p:extLst>
  </p:cSld>
  <p:clrMapOvr>
    <a:masterClrMapping/>
  </p:clrMapOvr>
  <p:transition>
    <p:dissolve/>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1656D9F-F810-46E8-A65D-A6A833A62C8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4B8BB6C-7DB9-4CDA-8A51-7A547563538B}" type="slidenum">
              <a:rPr lang="en-US"/>
              <a:pPr/>
              <a:t>‹#›</a:t>
            </a:fld>
            <a:endParaRPr lang="zh-CN" altLang="en-US"/>
          </a:p>
        </p:txBody>
      </p:sp>
    </p:spTree>
    <p:extLst>
      <p:ext uri="{BB962C8B-B14F-4D97-AF65-F5344CB8AC3E}">
        <p14:creationId xmlns="" xmlns:p14="http://schemas.microsoft.com/office/powerpoint/2010/main" val="215838620"/>
      </p:ext>
    </p:extLst>
  </p:cSld>
  <p:clrMapOvr>
    <a:masterClrMapping/>
  </p:clrMapOvr>
  <p:transition>
    <p:dissolve/>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F3FB2F7-C1AC-4663-99B8-6A7FA6D954E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84D7E1F-751D-406D-8C2B-F7AC68060975}" type="slidenum">
              <a:rPr lang="en-US"/>
              <a:pPr/>
              <a:t>‹#›</a:t>
            </a:fld>
            <a:endParaRPr lang="zh-CN" altLang="en-US"/>
          </a:p>
        </p:txBody>
      </p:sp>
    </p:spTree>
    <p:extLst>
      <p:ext uri="{BB962C8B-B14F-4D97-AF65-F5344CB8AC3E}">
        <p14:creationId xmlns="" xmlns:p14="http://schemas.microsoft.com/office/powerpoint/2010/main" val="3623648529"/>
      </p:ext>
    </p:extLst>
  </p:cSld>
  <p:clrMapOvr>
    <a:masterClrMapping/>
  </p:clrMapOvr>
  <p:transition>
    <p:dissolve/>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A621129-C9EE-4605-8E9F-0FFE0974C5C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C4B9F8E-148F-463E-A710-E79F0CF86059}" type="slidenum">
              <a:rPr lang="en-US"/>
              <a:pPr/>
              <a:t>‹#›</a:t>
            </a:fld>
            <a:endParaRPr lang="zh-CN" altLang="en-US"/>
          </a:p>
        </p:txBody>
      </p:sp>
    </p:spTree>
    <p:extLst>
      <p:ext uri="{BB962C8B-B14F-4D97-AF65-F5344CB8AC3E}">
        <p14:creationId xmlns="" xmlns:p14="http://schemas.microsoft.com/office/powerpoint/2010/main" val="328266319"/>
      </p:ext>
    </p:extLst>
  </p:cSld>
  <p:clrMapOvr>
    <a:masterClrMapping/>
  </p:clrMapOvr>
  <p:transition>
    <p:dissolve/>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2FE356F-F480-422A-A45F-F503D1D88DA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FDEAB6D-BD45-439D-B897-91F634988785}" type="slidenum">
              <a:rPr lang="en-US"/>
              <a:pPr/>
              <a:t>‹#›</a:t>
            </a:fld>
            <a:endParaRPr lang="zh-CN" altLang="en-US"/>
          </a:p>
        </p:txBody>
      </p:sp>
    </p:spTree>
    <p:extLst>
      <p:ext uri="{BB962C8B-B14F-4D97-AF65-F5344CB8AC3E}">
        <p14:creationId xmlns="" xmlns:p14="http://schemas.microsoft.com/office/powerpoint/2010/main" val="484026890"/>
      </p:ext>
    </p:extLst>
  </p:cSld>
  <p:clrMapOvr>
    <a:masterClrMapping/>
  </p:clrMapOvr>
  <p:transition>
    <p:dissolve/>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C31CF7E-B88C-406D-BF1E-209876C3784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914299D-9D0A-4A5C-9861-BCBBB6960ECC}" type="slidenum">
              <a:rPr lang="en-US"/>
              <a:pPr/>
              <a:t>‹#›</a:t>
            </a:fld>
            <a:endParaRPr lang="zh-CN" altLang="en-US"/>
          </a:p>
        </p:txBody>
      </p:sp>
    </p:spTree>
    <p:extLst>
      <p:ext uri="{BB962C8B-B14F-4D97-AF65-F5344CB8AC3E}">
        <p14:creationId xmlns="" xmlns:p14="http://schemas.microsoft.com/office/powerpoint/2010/main" val="4084335413"/>
      </p:ext>
    </p:extLst>
  </p:cSld>
  <p:clrMapOvr>
    <a:masterClrMapping/>
  </p:clrMapOvr>
  <p:transition>
    <p:dissolve/>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4C65215-1DEB-410F-8EFF-F4C3A029B12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9BE89CC9-8396-4239-892C-6D69488A5E39}" type="slidenum">
              <a:rPr lang="en-US"/>
              <a:pPr/>
              <a:t>‹#›</a:t>
            </a:fld>
            <a:endParaRPr lang="zh-CN" altLang="en-US"/>
          </a:p>
        </p:txBody>
      </p:sp>
    </p:spTree>
    <p:extLst>
      <p:ext uri="{BB962C8B-B14F-4D97-AF65-F5344CB8AC3E}">
        <p14:creationId xmlns="" xmlns:p14="http://schemas.microsoft.com/office/powerpoint/2010/main" val="1035782487"/>
      </p:ext>
    </p:extLst>
  </p:cSld>
  <p:clrMapOvr>
    <a:masterClrMapping/>
  </p:clrMapOvr>
  <p:transition>
    <p:dissolve/>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78171A9-BA70-4F0D-962A-62CD510D7893}"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0C805397-B1B9-4E77-860A-1194C44AFA96}" type="slidenum">
              <a:rPr lang="en-US"/>
              <a:pPr/>
              <a:t>‹#›</a:t>
            </a:fld>
            <a:endParaRPr lang="zh-CN" altLang="en-US"/>
          </a:p>
        </p:txBody>
      </p:sp>
    </p:spTree>
    <p:extLst>
      <p:ext uri="{BB962C8B-B14F-4D97-AF65-F5344CB8AC3E}">
        <p14:creationId xmlns="" xmlns:p14="http://schemas.microsoft.com/office/powerpoint/2010/main" val="2223295167"/>
      </p:ext>
    </p:extLst>
  </p:cSld>
  <p:clrMapOvr>
    <a:masterClrMapping/>
  </p:clrMapOvr>
  <p:transition>
    <p:dissolve/>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AA413CF-4834-46E6-944B-5005AF92FDF5}"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AC81944A-5FEE-4F5C-A83C-78098FB36984}" type="slidenum">
              <a:rPr lang="en-US"/>
              <a:pPr/>
              <a:t>‹#›</a:t>
            </a:fld>
            <a:endParaRPr lang="zh-CN" altLang="en-US"/>
          </a:p>
        </p:txBody>
      </p:sp>
    </p:spTree>
    <p:extLst>
      <p:ext uri="{BB962C8B-B14F-4D97-AF65-F5344CB8AC3E}">
        <p14:creationId xmlns="" xmlns:p14="http://schemas.microsoft.com/office/powerpoint/2010/main" val="3951627488"/>
      </p:ext>
    </p:extLst>
  </p:cSld>
  <p:clrMapOvr>
    <a:masterClrMapping/>
  </p:clrMapOvr>
  <p:transition>
    <p:dissolve/>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391D74A-ADED-41DA-867B-6887DEF7336E}"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3CC47BF1-4F36-4AE4-A6B6-679412301016}" type="slidenum">
              <a:rPr lang="en-US"/>
              <a:pPr/>
              <a:t>‹#›</a:t>
            </a:fld>
            <a:endParaRPr lang="zh-CN" altLang="en-US"/>
          </a:p>
        </p:txBody>
      </p:sp>
    </p:spTree>
    <p:extLst>
      <p:ext uri="{BB962C8B-B14F-4D97-AF65-F5344CB8AC3E}">
        <p14:creationId xmlns="" xmlns:p14="http://schemas.microsoft.com/office/powerpoint/2010/main" val="3548943075"/>
      </p:ext>
    </p:extLst>
  </p:cSld>
  <p:clrMapOvr>
    <a:masterClrMapping/>
  </p:clrMapOvr>
  <p:transition>
    <p:dissolv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A30CD80-58DC-4E10-99E1-3D04E42C4BB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4E04766B-28F7-428B-9682-BFCC7C0E3623}" type="slidenum">
              <a:rPr lang="en-US"/>
              <a:pPr/>
              <a:t>‹#›</a:t>
            </a:fld>
            <a:endParaRPr lang="en-US"/>
          </a:p>
        </p:txBody>
      </p:sp>
    </p:spTree>
    <p:extLst>
      <p:ext uri="{BB962C8B-B14F-4D97-AF65-F5344CB8AC3E}">
        <p14:creationId xmlns="" xmlns:p14="http://schemas.microsoft.com/office/powerpoint/2010/main" val="291462078"/>
      </p:ext>
    </p:extLst>
  </p:cSld>
  <p:clrMapOvr>
    <a:masterClrMapping/>
  </p:clrMapOvr>
  <p:transition>
    <p:dissolve/>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86D21B0-EE6C-46A4-B193-D10163E0597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93299C1-10B0-43C8-B595-F9EA75D6BCD8}" type="slidenum">
              <a:rPr lang="en-US"/>
              <a:pPr/>
              <a:t>‹#›</a:t>
            </a:fld>
            <a:endParaRPr lang="zh-CN" altLang="en-US"/>
          </a:p>
        </p:txBody>
      </p:sp>
    </p:spTree>
    <p:extLst>
      <p:ext uri="{BB962C8B-B14F-4D97-AF65-F5344CB8AC3E}">
        <p14:creationId xmlns="" xmlns:p14="http://schemas.microsoft.com/office/powerpoint/2010/main" val="4102932659"/>
      </p:ext>
    </p:extLst>
  </p:cSld>
  <p:clrMapOvr>
    <a:masterClrMapping/>
  </p:clrMapOvr>
  <p:transition>
    <p:dissolve/>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41D005B-103E-4DAE-97C4-61403DBF0E6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27E875C-DFCC-495D-8E09-6A9867DAE4D4}" type="slidenum">
              <a:rPr lang="en-US"/>
              <a:pPr/>
              <a:t>‹#›</a:t>
            </a:fld>
            <a:endParaRPr lang="zh-CN" altLang="en-US"/>
          </a:p>
        </p:txBody>
      </p:sp>
    </p:spTree>
    <p:extLst>
      <p:ext uri="{BB962C8B-B14F-4D97-AF65-F5344CB8AC3E}">
        <p14:creationId xmlns="" xmlns:p14="http://schemas.microsoft.com/office/powerpoint/2010/main" val="2007094753"/>
      </p:ext>
    </p:extLst>
  </p:cSld>
  <p:clrMapOvr>
    <a:masterClrMapping/>
  </p:clrMapOvr>
  <p:transition>
    <p:dissolve/>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3B12565-972D-460B-BC8E-25CEDAC79E9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32FD496-02ED-4ABC-9154-51C181B1FEB8}" type="slidenum">
              <a:rPr lang="en-US"/>
              <a:pPr/>
              <a:t>‹#›</a:t>
            </a:fld>
            <a:endParaRPr lang="zh-CN" altLang="en-US"/>
          </a:p>
        </p:txBody>
      </p:sp>
    </p:spTree>
    <p:extLst>
      <p:ext uri="{BB962C8B-B14F-4D97-AF65-F5344CB8AC3E}">
        <p14:creationId xmlns="" xmlns:p14="http://schemas.microsoft.com/office/powerpoint/2010/main" val="2869613105"/>
      </p:ext>
    </p:extLst>
  </p:cSld>
  <p:clrMapOvr>
    <a:masterClrMapping/>
  </p:clrMapOvr>
  <p:transition>
    <p:dissolve/>
  </p:transition>
</p:sldLayout>
</file>

<file path=ppt/slideLayouts/slideLayout4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104EC33-8CC4-42A0-9ED0-4CDD2A8A8CA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CBD510A-34EF-4903-A7C7-2DEE65A8A5D4}" type="slidenum">
              <a:rPr lang="en-US"/>
              <a:pPr/>
              <a:t>‹#›</a:t>
            </a:fld>
            <a:endParaRPr lang="zh-CN" altLang="en-US"/>
          </a:p>
        </p:txBody>
      </p:sp>
    </p:spTree>
    <p:extLst>
      <p:ext uri="{BB962C8B-B14F-4D97-AF65-F5344CB8AC3E}">
        <p14:creationId xmlns="" xmlns:p14="http://schemas.microsoft.com/office/powerpoint/2010/main" val="1216387423"/>
      </p:ext>
    </p:extLst>
  </p:cSld>
  <p:clrMapOvr>
    <a:masterClrMapping/>
  </p:clrMapOvr>
  <p:transition>
    <p:dissolve/>
  </p:transition>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6A958B75-EF99-423A-9E82-4F6B435EBA3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12ED6A7-2DA9-41EB-8256-5C502E3E0044}" type="slidenum">
              <a:rPr lang="en-US"/>
              <a:pPr/>
              <a:t>‹#›</a:t>
            </a:fld>
            <a:endParaRPr lang="zh-CN" altLang="en-US"/>
          </a:p>
        </p:txBody>
      </p:sp>
    </p:spTree>
    <p:extLst>
      <p:ext uri="{BB962C8B-B14F-4D97-AF65-F5344CB8AC3E}">
        <p14:creationId xmlns="" xmlns:p14="http://schemas.microsoft.com/office/powerpoint/2010/main" val="1215359088"/>
      </p:ext>
    </p:extLst>
  </p:cSld>
  <p:clrMapOvr>
    <a:masterClrMapping/>
  </p:clrMapOvr>
  <p:transition>
    <p:dissolve/>
  </p:transition>
</p:sldLayout>
</file>

<file path=ppt/slideLayouts/slideLayout47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6414745-92EE-47C2-8D7E-12A743D978B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E0E497A-3AA4-4C23-98DC-8B4CCAD67E90}" type="slidenum">
              <a:rPr lang="en-US"/>
              <a:pPr/>
              <a:t>‹#›</a:t>
            </a:fld>
            <a:endParaRPr lang="zh-CN" altLang="en-US"/>
          </a:p>
        </p:txBody>
      </p:sp>
    </p:spTree>
    <p:extLst>
      <p:ext uri="{BB962C8B-B14F-4D97-AF65-F5344CB8AC3E}">
        <p14:creationId xmlns="" xmlns:p14="http://schemas.microsoft.com/office/powerpoint/2010/main" val="2313584571"/>
      </p:ext>
    </p:extLst>
  </p:cSld>
  <p:clrMapOvr>
    <a:masterClrMapping/>
  </p:clrMapOvr>
  <p:transition>
    <p:dissolve/>
  </p:transition>
</p:sldLayout>
</file>

<file path=ppt/slideLayouts/slideLayout47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10E2839-A2FA-48FE-B39F-C2F0DE39BD4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640BEC0-C4F1-4E95-8243-186965D1AE77}" type="slidenum">
              <a:rPr lang="en-US"/>
              <a:pPr/>
              <a:t>‹#›</a:t>
            </a:fld>
            <a:endParaRPr lang="zh-CN" altLang="en-US"/>
          </a:p>
        </p:txBody>
      </p:sp>
    </p:spTree>
    <p:extLst>
      <p:ext uri="{BB962C8B-B14F-4D97-AF65-F5344CB8AC3E}">
        <p14:creationId xmlns="" xmlns:p14="http://schemas.microsoft.com/office/powerpoint/2010/main" val="1203887353"/>
      </p:ext>
    </p:extLst>
  </p:cSld>
  <p:clrMapOvr>
    <a:masterClrMapping/>
  </p:clrMapOvr>
  <p:transition>
    <p:dissolve/>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1F40022-8E86-4B83-A366-57C06C704D0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B46B830C-B550-4B3C-876A-820E03D262FA}" type="slidenum">
              <a:rPr lang="en-US"/>
              <a:pPr/>
              <a:t>‹#›</a:t>
            </a:fld>
            <a:endParaRPr lang="zh-CN" altLang="en-US"/>
          </a:p>
        </p:txBody>
      </p:sp>
    </p:spTree>
    <p:extLst>
      <p:ext uri="{BB962C8B-B14F-4D97-AF65-F5344CB8AC3E}">
        <p14:creationId xmlns="" xmlns:p14="http://schemas.microsoft.com/office/powerpoint/2010/main" val="1578567316"/>
      </p:ext>
    </p:extLst>
  </p:cSld>
  <p:clrMapOvr>
    <a:masterClrMapping/>
  </p:clrMapOvr>
  <p:transition>
    <p:dissolve/>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954DA7C-E3F7-40D3-9DFC-2874EA8E5915}"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99F8F149-DC49-4B0F-A210-98BEADB5718A}" type="slidenum">
              <a:rPr lang="en-US"/>
              <a:pPr/>
              <a:t>‹#›</a:t>
            </a:fld>
            <a:endParaRPr lang="zh-CN" altLang="en-US"/>
          </a:p>
        </p:txBody>
      </p:sp>
    </p:spTree>
    <p:extLst>
      <p:ext uri="{BB962C8B-B14F-4D97-AF65-F5344CB8AC3E}">
        <p14:creationId xmlns="" xmlns:p14="http://schemas.microsoft.com/office/powerpoint/2010/main" val="3598447856"/>
      </p:ext>
    </p:extLst>
  </p:cSld>
  <p:clrMapOvr>
    <a:masterClrMapping/>
  </p:clrMapOvr>
  <p:transition>
    <p:dissolve/>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213604E-0EA7-4454-866C-9571A36A5512}"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057E5D45-B4AB-4EA6-ACFB-B10BEEA8889E}" type="slidenum">
              <a:rPr lang="en-US"/>
              <a:pPr/>
              <a:t>‹#›</a:t>
            </a:fld>
            <a:endParaRPr lang="zh-CN" altLang="en-US"/>
          </a:p>
        </p:txBody>
      </p:sp>
    </p:spTree>
    <p:extLst>
      <p:ext uri="{BB962C8B-B14F-4D97-AF65-F5344CB8AC3E}">
        <p14:creationId xmlns="" xmlns:p14="http://schemas.microsoft.com/office/powerpoint/2010/main" val="3820996696"/>
      </p:ext>
    </p:extLst>
  </p:cSld>
  <p:clrMapOvr>
    <a:masterClrMapping/>
  </p:clrMapOvr>
  <p:transition>
    <p:dissolv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FE9D2B0-4C30-435F-8F83-0AE99A2E4F5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F28C57DC-0B4B-432F-96D7-13BE118A3387}" type="slidenum">
              <a:rPr lang="en-US"/>
              <a:pPr/>
              <a:t>‹#›</a:t>
            </a:fld>
            <a:endParaRPr lang="en-US"/>
          </a:p>
        </p:txBody>
      </p:sp>
    </p:spTree>
    <p:extLst>
      <p:ext uri="{BB962C8B-B14F-4D97-AF65-F5344CB8AC3E}">
        <p14:creationId xmlns="" xmlns:p14="http://schemas.microsoft.com/office/powerpoint/2010/main" val="2290070188"/>
      </p:ext>
    </p:extLst>
  </p:cSld>
  <p:clrMapOvr>
    <a:masterClrMapping/>
  </p:clrMapOvr>
  <p:transition>
    <p:dissolve/>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7BA99B3F-41DA-412C-8F10-EA13470973C1}"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DC64BF5E-3861-4BCA-86AF-729AE39291B3}" type="slidenum">
              <a:rPr lang="en-US"/>
              <a:pPr/>
              <a:t>‹#›</a:t>
            </a:fld>
            <a:endParaRPr lang="zh-CN" altLang="en-US"/>
          </a:p>
        </p:txBody>
      </p:sp>
    </p:spTree>
    <p:extLst>
      <p:ext uri="{BB962C8B-B14F-4D97-AF65-F5344CB8AC3E}">
        <p14:creationId xmlns="" xmlns:p14="http://schemas.microsoft.com/office/powerpoint/2010/main" val="463920652"/>
      </p:ext>
    </p:extLst>
  </p:cSld>
  <p:clrMapOvr>
    <a:masterClrMapping/>
  </p:clrMapOvr>
  <p:transition>
    <p:dissolve/>
  </p:transition>
</p:sldLayout>
</file>

<file path=ppt/slideLayouts/slideLayout4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119B588-A23B-4274-A7EA-D5F1BE957C0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28A4985-2E32-4AB5-A7E6-7F20B3B8D18F}" type="slidenum">
              <a:rPr lang="en-US"/>
              <a:pPr/>
              <a:t>‹#›</a:t>
            </a:fld>
            <a:endParaRPr lang="zh-CN" altLang="en-US"/>
          </a:p>
        </p:txBody>
      </p:sp>
    </p:spTree>
    <p:extLst>
      <p:ext uri="{BB962C8B-B14F-4D97-AF65-F5344CB8AC3E}">
        <p14:creationId xmlns="" xmlns:p14="http://schemas.microsoft.com/office/powerpoint/2010/main" val="2153163962"/>
      </p:ext>
    </p:extLst>
  </p:cSld>
  <p:clrMapOvr>
    <a:masterClrMapping/>
  </p:clrMapOvr>
  <p:transition>
    <p:dissolve/>
  </p:transition>
</p:sldLayout>
</file>

<file path=ppt/slideLayouts/slideLayout4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A27D6D7-C240-4124-B4CC-A1CE4F237DA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2690448-A36E-4359-99ED-58A94D327D55}" type="slidenum">
              <a:rPr lang="en-US"/>
              <a:pPr/>
              <a:t>‹#›</a:t>
            </a:fld>
            <a:endParaRPr lang="zh-CN" altLang="en-US"/>
          </a:p>
        </p:txBody>
      </p:sp>
    </p:spTree>
    <p:extLst>
      <p:ext uri="{BB962C8B-B14F-4D97-AF65-F5344CB8AC3E}">
        <p14:creationId xmlns="" xmlns:p14="http://schemas.microsoft.com/office/powerpoint/2010/main" val="3987421915"/>
      </p:ext>
    </p:extLst>
  </p:cSld>
  <p:clrMapOvr>
    <a:masterClrMapping/>
  </p:clrMapOvr>
  <p:transition>
    <p:dissolve/>
  </p:transition>
</p:sldLayout>
</file>

<file path=ppt/slideLayouts/slideLayout4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0278B7B-4B0D-4894-9655-0139DA9822E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EDDF7C2-88D1-4070-8A02-D3BA521ED008}" type="slidenum">
              <a:rPr lang="en-US"/>
              <a:pPr/>
              <a:t>‹#›</a:t>
            </a:fld>
            <a:endParaRPr lang="zh-CN" altLang="en-US"/>
          </a:p>
        </p:txBody>
      </p:sp>
    </p:spTree>
    <p:extLst>
      <p:ext uri="{BB962C8B-B14F-4D97-AF65-F5344CB8AC3E}">
        <p14:creationId xmlns="" xmlns:p14="http://schemas.microsoft.com/office/powerpoint/2010/main" val="1685622561"/>
      </p:ext>
    </p:extLst>
  </p:cSld>
  <p:clrMapOvr>
    <a:masterClrMapping/>
  </p:clrMapOvr>
  <p:transition>
    <p:dissolve/>
  </p:transition>
</p:sldLayout>
</file>

<file path=ppt/slideLayouts/slideLayout48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82C46F2-423E-4789-8A39-19BBE754780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3287913-F78D-4B11-97A9-8896045B00F9}" type="slidenum">
              <a:rPr lang="en-US"/>
              <a:pPr/>
              <a:t>‹#›</a:t>
            </a:fld>
            <a:endParaRPr lang="zh-CN" altLang="en-US"/>
          </a:p>
        </p:txBody>
      </p:sp>
    </p:spTree>
    <p:extLst>
      <p:ext uri="{BB962C8B-B14F-4D97-AF65-F5344CB8AC3E}">
        <p14:creationId xmlns="" xmlns:p14="http://schemas.microsoft.com/office/powerpoint/2010/main" val="874525222"/>
      </p:ext>
    </p:extLst>
  </p:cSld>
  <p:clrMapOvr>
    <a:masterClrMapping/>
  </p:clrMapOvr>
  <p:transition>
    <p:dissolve/>
  </p:transition>
</p:sldLayout>
</file>

<file path=ppt/slideLayouts/slideLayout4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2246925-06B8-4DF2-9442-A5D5290B41D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96BCA3D-89B0-48DA-B254-B4EBD9C8CBD6}" type="slidenum">
              <a:rPr lang="en-US"/>
              <a:pPr/>
              <a:t>‹#›</a:t>
            </a:fld>
            <a:endParaRPr lang="zh-CN" altLang="en-US"/>
          </a:p>
        </p:txBody>
      </p:sp>
    </p:spTree>
    <p:extLst>
      <p:ext uri="{BB962C8B-B14F-4D97-AF65-F5344CB8AC3E}">
        <p14:creationId xmlns="" xmlns:p14="http://schemas.microsoft.com/office/powerpoint/2010/main" val="444355227"/>
      </p:ext>
    </p:extLst>
  </p:cSld>
  <p:clrMapOvr>
    <a:masterClrMapping/>
  </p:clrMapOvr>
  <p:transition>
    <p:dissolve/>
  </p:transition>
</p:sldLayout>
</file>

<file path=ppt/slideLayouts/slideLayout4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7F10DA6-1678-4771-8B0A-EF881966D3C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E4571FB-840C-4862-A947-00FA8DAD20F1}" type="slidenum">
              <a:rPr lang="en-US"/>
              <a:pPr/>
              <a:t>‹#›</a:t>
            </a:fld>
            <a:endParaRPr lang="zh-CN" altLang="en-US"/>
          </a:p>
        </p:txBody>
      </p:sp>
    </p:spTree>
    <p:extLst>
      <p:ext uri="{BB962C8B-B14F-4D97-AF65-F5344CB8AC3E}">
        <p14:creationId xmlns="" xmlns:p14="http://schemas.microsoft.com/office/powerpoint/2010/main" val="3053416969"/>
      </p:ext>
    </p:extLst>
  </p:cSld>
  <p:clrMapOvr>
    <a:masterClrMapping/>
  </p:clrMapOvr>
  <p:transition>
    <p:dissolve/>
  </p:transition>
</p:sldLayout>
</file>

<file path=ppt/slideLayouts/slideLayout4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07A29C2-B574-46C7-B898-87F1FD92C9C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0A3ACD1-310B-458E-9D9E-CC5A36552A9E}" type="slidenum">
              <a:rPr lang="en-US"/>
              <a:pPr/>
              <a:t>‹#›</a:t>
            </a:fld>
            <a:endParaRPr lang="zh-CN" altLang="en-US"/>
          </a:p>
        </p:txBody>
      </p:sp>
    </p:spTree>
    <p:extLst>
      <p:ext uri="{BB962C8B-B14F-4D97-AF65-F5344CB8AC3E}">
        <p14:creationId xmlns="" xmlns:p14="http://schemas.microsoft.com/office/powerpoint/2010/main" val="1962779180"/>
      </p:ext>
    </p:extLst>
  </p:cSld>
  <p:clrMapOvr>
    <a:masterClrMapping/>
  </p:clrMapOvr>
  <p:transition>
    <p:dissolve/>
  </p:transition>
</p:sldLayout>
</file>

<file path=ppt/slideLayouts/slideLayout4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65EE7D7-2FFA-4228-BB3A-5AE52327938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802E858-6A35-48F5-AC94-C712CCC03853}" type="slidenum">
              <a:rPr lang="en-US"/>
              <a:pPr/>
              <a:t>‹#›</a:t>
            </a:fld>
            <a:endParaRPr lang="zh-CN" altLang="en-US"/>
          </a:p>
        </p:txBody>
      </p:sp>
    </p:spTree>
    <p:extLst>
      <p:ext uri="{BB962C8B-B14F-4D97-AF65-F5344CB8AC3E}">
        <p14:creationId xmlns="" xmlns:p14="http://schemas.microsoft.com/office/powerpoint/2010/main" val="1938341541"/>
      </p:ext>
    </p:extLst>
  </p:cSld>
  <p:clrMapOvr>
    <a:masterClrMapping/>
  </p:clrMapOvr>
  <p:transition>
    <p:dissolve/>
  </p:transition>
</p:sldLayout>
</file>

<file path=ppt/slideLayouts/slideLayout4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3C63B50D-E8C0-442F-9578-DA0C2D1414F3}"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C6423B52-7F1F-4873-8E47-E8D71B0D4B9E}" type="slidenum">
              <a:rPr lang="en-US"/>
              <a:pPr/>
              <a:t>‹#›</a:t>
            </a:fld>
            <a:endParaRPr lang="zh-CN" altLang="en-US"/>
          </a:p>
        </p:txBody>
      </p:sp>
    </p:spTree>
    <p:extLst>
      <p:ext uri="{BB962C8B-B14F-4D97-AF65-F5344CB8AC3E}">
        <p14:creationId xmlns="" xmlns:p14="http://schemas.microsoft.com/office/powerpoint/2010/main" val="3514635317"/>
      </p:ext>
    </p:extLst>
  </p:cSld>
  <p:clrMapOvr>
    <a:masterClrMapping/>
  </p:clrMapOvr>
  <p:transition>
    <p:dissolv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27EBE47-2E73-4EBA-B025-C404D89975B2}"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9" name="灯片编号占位符 8"/>
          <p:cNvSpPr>
            <a:spLocks noGrp="1"/>
          </p:cNvSpPr>
          <p:nvPr>
            <p:ph type="sldNum" sz="quarter" idx="12"/>
          </p:nvPr>
        </p:nvSpPr>
        <p:spPr/>
        <p:txBody>
          <a:bodyPr/>
          <a:lstStyle>
            <a:lvl1pPr>
              <a:defRPr/>
            </a:lvl1pPr>
          </a:lstStyle>
          <a:p>
            <a:fld id="{98835920-3DD9-4842-8E21-C2D92366A74B}" type="slidenum">
              <a:rPr lang="en-US"/>
              <a:pPr/>
              <a:t>‹#›</a:t>
            </a:fld>
            <a:endParaRPr lang="en-US"/>
          </a:p>
        </p:txBody>
      </p:sp>
    </p:spTree>
    <p:extLst>
      <p:ext uri="{BB962C8B-B14F-4D97-AF65-F5344CB8AC3E}">
        <p14:creationId xmlns="" xmlns:p14="http://schemas.microsoft.com/office/powerpoint/2010/main" val="891954575"/>
      </p:ext>
    </p:extLst>
  </p:cSld>
  <p:clrMapOvr>
    <a:masterClrMapping/>
  </p:clrMapOvr>
  <p:transition>
    <p:dissolve/>
  </p:transition>
</p:sldLayout>
</file>

<file path=ppt/slideLayouts/slideLayout4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94A5A5D-B19E-4467-A1CF-F35FB80F08C3}"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11B9FD04-989E-4439-925C-CA90D46178CD}" type="slidenum">
              <a:rPr lang="en-US"/>
              <a:pPr/>
              <a:t>‹#›</a:t>
            </a:fld>
            <a:endParaRPr lang="zh-CN" altLang="en-US"/>
          </a:p>
        </p:txBody>
      </p:sp>
    </p:spTree>
    <p:extLst>
      <p:ext uri="{BB962C8B-B14F-4D97-AF65-F5344CB8AC3E}">
        <p14:creationId xmlns="" xmlns:p14="http://schemas.microsoft.com/office/powerpoint/2010/main" val="1208925814"/>
      </p:ext>
    </p:extLst>
  </p:cSld>
  <p:clrMapOvr>
    <a:masterClrMapping/>
  </p:clrMapOvr>
  <p:transition>
    <p:dissolve/>
  </p:transition>
</p:sldLayout>
</file>

<file path=ppt/slideLayouts/slideLayout4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7CBDE933-434A-408F-B9D4-7121255D5536}"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9FDE14CF-08E8-46CC-AEDC-9A3515F34B5F}" type="slidenum">
              <a:rPr lang="en-US"/>
              <a:pPr/>
              <a:t>‹#›</a:t>
            </a:fld>
            <a:endParaRPr lang="zh-CN" altLang="en-US"/>
          </a:p>
        </p:txBody>
      </p:sp>
    </p:spTree>
    <p:extLst>
      <p:ext uri="{BB962C8B-B14F-4D97-AF65-F5344CB8AC3E}">
        <p14:creationId xmlns="" xmlns:p14="http://schemas.microsoft.com/office/powerpoint/2010/main" val="1666694105"/>
      </p:ext>
    </p:extLst>
  </p:cSld>
  <p:clrMapOvr>
    <a:masterClrMapping/>
  </p:clrMapOvr>
  <p:transition>
    <p:dissolve/>
  </p:transition>
</p:sldLayout>
</file>

<file path=ppt/slideLayouts/slideLayout4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DECA6CC-5A31-484B-9702-1789D1C414D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626535A-7DB7-4B98-88E5-09E55E141CED}" type="slidenum">
              <a:rPr lang="en-US"/>
              <a:pPr/>
              <a:t>‹#›</a:t>
            </a:fld>
            <a:endParaRPr lang="zh-CN" altLang="en-US"/>
          </a:p>
        </p:txBody>
      </p:sp>
    </p:spTree>
    <p:extLst>
      <p:ext uri="{BB962C8B-B14F-4D97-AF65-F5344CB8AC3E}">
        <p14:creationId xmlns="" xmlns:p14="http://schemas.microsoft.com/office/powerpoint/2010/main" val="3274199765"/>
      </p:ext>
    </p:extLst>
  </p:cSld>
  <p:clrMapOvr>
    <a:masterClrMapping/>
  </p:clrMapOvr>
  <p:transition>
    <p:dissolve/>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DE64FFA-9CB4-4260-B384-687EC1E828A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34292F0-3777-4957-9417-BC5EA49BB682}" type="slidenum">
              <a:rPr lang="en-US"/>
              <a:pPr/>
              <a:t>‹#›</a:t>
            </a:fld>
            <a:endParaRPr lang="zh-CN" altLang="en-US"/>
          </a:p>
        </p:txBody>
      </p:sp>
    </p:spTree>
    <p:extLst>
      <p:ext uri="{BB962C8B-B14F-4D97-AF65-F5344CB8AC3E}">
        <p14:creationId xmlns="" xmlns:p14="http://schemas.microsoft.com/office/powerpoint/2010/main" val="2662557400"/>
      </p:ext>
    </p:extLst>
  </p:cSld>
  <p:clrMapOvr>
    <a:masterClrMapping/>
  </p:clrMapOvr>
  <p:transition>
    <p:dissolve/>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F634312-50D2-4B71-8D5B-C60529C15BE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F7CD9A2-F0EB-4B76-8B8B-2EB36AC08D1E}" type="slidenum">
              <a:rPr lang="en-US"/>
              <a:pPr/>
              <a:t>‹#›</a:t>
            </a:fld>
            <a:endParaRPr lang="zh-CN" altLang="en-US"/>
          </a:p>
        </p:txBody>
      </p:sp>
    </p:spTree>
    <p:extLst>
      <p:ext uri="{BB962C8B-B14F-4D97-AF65-F5344CB8AC3E}">
        <p14:creationId xmlns="" xmlns:p14="http://schemas.microsoft.com/office/powerpoint/2010/main" val="1647542788"/>
      </p:ext>
    </p:extLst>
  </p:cSld>
  <p:clrMapOvr>
    <a:masterClrMapping/>
  </p:clrMapOvr>
  <p:transition>
    <p:dissolve/>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2EC1599-CF60-4C9B-851F-F2789AA2223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E64AA41-1CC6-445C-8A9A-C014F1B9AEFC}" type="slidenum">
              <a:rPr lang="en-US"/>
              <a:pPr/>
              <a:t>‹#›</a:t>
            </a:fld>
            <a:endParaRPr lang="zh-CN" altLang="en-US"/>
          </a:p>
        </p:txBody>
      </p:sp>
    </p:spTree>
    <p:extLst>
      <p:ext uri="{BB962C8B-B14F-4D97-AF65-F5344CB8AC3E}">
        <p14:creationId xmlns="" xmlns:p14="http://schemas.microsoft.com/office/powerpoint/2010/main" val="1867791805"/>
      </p:ext>
    </p:extLst>
  </p:cSld>
  <p:clrMapOvr>
    <a:masterClrMapping/>
  </p:clrMapOvr>
  <p:transition>
    <p:dissolve/>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23B51C2-2CE6-4C8E-A9D7-E4EDA4DD59A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745FF4C-86B2-4FC8-94E3-FBC67E4A28E0}" type="slidenum">
              <a:rPr lang="en-US"/>
              <a:pPr/>
              <a:t>‹#›</a:t>
            </a:fld>
            <a:endParaRPr lang="zh-CN" altLang="en-US"/>
          </a:p>
        </p:txBody>
      </p:sp>
    </p:spTree>
    <p:extLst>
      <p:ext uri="{BB962C8B-B14F-4D97-AF65-F5344CB8AC3E}">
        <p14:creationId xmlns="" xmlns:p14="http://schemas.microsoft.com/office/powerpoint/2010/main" val="549768793"/>
      </p:ext>
    </p:extLst>
  </p:cSld>
  <p:clrMapOvr>
    <a:masterClrMapping/>
  </p:clrMapOvr>
  <p:transition>
    <p:dissolve/>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5754302-0CAD-41B6-B1E1-0C3C9300AAB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0C21000-32B8-40E6-ADA8-EF8D51C6E9FA}" type="slidenum">
              <a:rPr lang="en-US"/>
              <a:pPr/>
              <a:t>‹#›</a:t>
            </a:fld>
            <a:endParaRPr lang="zh-CN" altLang="en-US"/>
          </a:p>
        </p:txBody>
      </p:sp>
    </p:spTree>
    <p:extLst>
      <p:ext uri="{BB962C8B-B14F-4D97-AF65-F5344CB8AC3E}">
        <p14:creationId xmlns="" xmlns:p14="http://schemas.microsoft.com/office/powerpoint/2010/main" val="3185765620"/>
      </p:ext>
    </p:extLst>
  </p:cSld>
  <p:clrMapOvr>
    <a:masterClrMapping/>
  </p:clrMapOvr>
  <p:transition>
    <p:dissolve/>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268EEFC-7230-4E5A-984F-8FE80A912F5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F48F0AA-E8D9-4A21-8E78-522BC66D9D3B}" type="slidenum">
              <a:rPr lang="en-US"/>
              <a:pPr/>
              <a:t>‹#›</a:t>
            </a:fld>
            <a:endParaRPr lang="zh-CN" altLang="en-US"/>
          </a:p>
        </p:txBody>
      </p:sp>
    </p:spTree>
    <p:extLst>
      <p:ext uri="{BB962C8B-B14F-4D97-AF65-F5344CB8AC3E}">
        <p14:creationId xmlns="" xmlns:p14="http://schemas.microsoft.com/office/powerpoint/2010/main" val="2372353891"/>
      </p:ext>
    </p:extLst>
  </p:cSld>
  <p:clrMapOvr>
    <a:masterClrMapping/>
  </p:clrMapOvr>
  <p:transition>
    <p:dissolve/>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ECEF459-C926-4100-855B-8F6640711F2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38487F9-B4F4-4E3D-B614-AC025C5A6437}" type="slidenum">
              <a:rPr lang="en-US"/>
              <a:pPr/>
              <a:t>‹#›</a:t>
            </a:fld>
            <a:endParaRPr lang="zh-CN" altLang="en-US"/>
          </a:p>
        </p:txBody>
      </p:sp>
    </p:spTree>
    <p:extLst>
      <p:ext uri="{BB962C8B-B14F-4D97-AF65-F5344CB8AC3E}">
        <p14:creationId xmlns="" xmlns:p14="http://schemas.microsoft.com/office/powerpoint/2010/main" val="3892891906"/>
      </p:ext>
    </p:extLst>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777718533"/>
      </p:ext>
    </p:extLst>
  </p:cSld>
  <p:clrMapOvr>
    <a:masterClrMapping/>
  </p:clrMapOvr>
  <p:transition>
    <p:dissolv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7D006E7B-1782-4184-9A80-7227E376F17A}"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5" name="灯片编号占位符 4"/>
          <p:cNvSpPr>
            <a:spLocks noGrp="1"/>
          </p:cNvSpPr>
          <p:nvPr>
            <p:ph type="sldNum" sz="quarter" idx="12"/>
          </p:nvPr>
        </p:nvSpPr>
        <p:spPr/>
        <p:txBody>
          <a:bodyPr/>
          <a:lstStyle>
            <a:lvl1pPr>
              <a:defRPr/>
            </a:lvl1pPr>
          </a:lstStyle>
          <a:p>
            <a:fld id="{F414718B-8B7E-49CD-A126-A133217DC2B3}" type="slidenum">
              <a:rPr lang="en-US"/>
              <a:pPr/>
              <a:t>‹#›</a:t>
            </a:fld>
            <a:endParaRPr lang="en-US"/>
          </a:p>
        </p:txBody>
      </p:sp>
    </p:spTree>
    <p:extLst>
      <p:ext uri="{BB962C8B-B14F-4D97-AF65-F5344CB8AC3E}">
        <p14:creationId xmlns="" xmlns:p14="http://schemas.microsoft.com/office/powerpoint/2010/main" val="336610176"/>
      </p:ext>
    </p:extLst>
  </p:cSld>
  <p:clrMapOvr>
    <a:masterClrMapping/>
  </p:clrMapOvr>
  <p:transition>
    <p:dissolve/>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C277E88-2C27-497B-BEA3-AFA89DD76985}"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9153F748-178F-4851-A36F-D14E10B51CA9}" type="slidenum">
              <a:rPr lang="en-US"/>
              <a:pPr/>
              <a:t>‹#›</a:t>
            </a:fld>
            <a:endParaRPr lang="zh-CN" altLang="en-US"/>
          </a:p>
        </p:txBody>
      </p:sp>
    </p:spTree>
    <p:extLst>
      <p:ext uri="{BB962C8B-B14F-4D97-AF65-F5344CB8AC3E}">
        <p14:creationId xmlns="" xmlns:p14="http://schemas.microsoft.com/office/powerpoint/2010/main" val="3144991510"/>
      </p:ext>
    </p:extLst>
  </p:cSld>
  <p:clrMapOvr>
    <a:masterClrMapping/>
  </p:clrMapOvr>
  <p:transition>
    <p:dissolve/>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B20C874-45D2-4175-86BA-FBD4671B0843}"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BC67BAE1-9EF8-469F-9C11-D23165BF5D53}" type="slidenum">
              <a:rPr lang="en-US"/>
              <a:pPr/>
              <a:t>‹#›</a:t>
            </a:fld>
            <a:endParaRPr lang="zh-CN" altLang="en-US"/>
          </a:p>
        </p:txBody>
      </p:sp>
    </p:spTree>
    <p:extLst>
      <p:ext uri="{BB962C8B-B14F-4D97-AF65-F5344CB8AC3E}">
        <p14:creationId xmlns="" xmlns:p14="http://schemas.microsoft.com/office/powerpoint/2010/main" val="2916725766"/>
      </p:ext>
    </p:extLst>
  </p:cSld>
  <p:clrMapOvr>
    <a:masterClrMapping/>
  </p:clrMapOvr>
  <p:transition>
    <p:dissolve/>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4FD3E53-D1F0-4AB6-96E3-8A1FEB85F2B6}"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BA346650-D820-43D9-A859-AECB723884E1}" type="slidenum">
              <a:rPr lang="en-US"/>
              <a:pPr/>
              <a:t>‹#›</a:t>
            </a:fld>
            <a:endParaRPr lang="zh-CN" altLang="en-US"/>
          </a:p>
        </p:txBody>
      </p:sp>
    </p:spTree>
    <p:extLst>
      <p:ext uri="{BB962C8B-B14F-4D97-AF65-F5344CB8AC3E}">
        <p14:creationId xmlns="" xmlns:p14="http://schemas.microsoft.com/office/powerpoint/2010/main" val="1847269035"/>
      </p:ext>
    </p:extLst>
  </p:cSld>
  <p:clrMapOvr>
    <a:masterClrMapping/>
  </p:clrMapOvr>
  <p:transition>
    <p:dissolve/>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3CEF5BB-F9D8-4D0A-B8ED-40477E3EB4B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8AD1D6C-985F-4495-8D58-85A556B3059C}" type="slidenum">
              <a:rPr lang="en-US"/>
              <a:pPr/>
              <a:t>‹#›</a:t>
            </a:fld>
            <a:endParaRPr lang="zh-CN" altLang="en-US"/>
          </a:p>
        </p:txBody>
      </p:sp>
    </p:spTree>
    <p:extLst>
      <p:ext uri="{BB962C8B-B14F-4D97-AF65-F5344CB8AC3E}">
        <p14:creationId xmlns="" xmlns:p14="http://schemas.microsoft.com/office/powerpoint/2010/main" val="3414715028"/>
      </p:ext>
    </p:extLst>
  </p:cSld>
  <p:clrMapOvr>
    <a:masterClrMapping/>
  </p:clrMapOvr>
  <p:transition>
    <p:dissolve/>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B7D95D3-2693-4D38-BCFA-D4737416292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76643B8-12ED-4C5C-BE82-639BAF568BB0}" type="slidenum">
              <a:rPr lang="en-US"/>
              <a:pPr/>
              <a:t>‹#›</a:t>
            </a:fld>
            <a:endParaRPr lang="zh-CN" altLang="en-US"/>
          </a:p>
        </p:txBody>
      </p:sp>
    </p:spTree>
    <p:extLst>
      <p:ext uri="{BB962C8B-B14F-4D97-AF65-F5344CB8AC3E}">
        <p14:creationId xmlns="" xmlns:p14="http://schemas.microsoft.com/office/powerpoint/2010/main" val="3128966834"/>
      </p:ext>
    </p:extLst>
  </p:cSld>
  <p:clrMapOvr>
    <a:masterClrMapping/>
  </p:clrMapOvr>
  <p:transition>
    <p:dissolve/>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3192FEC-0025-4F7A-BDF9-920005190BC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0396AF8-58C0-4895-85F1-E6EC7357D81D}" type="slidenum">
              <a:rPr lang="en-US"/>
              <a:pPr/>
              <a:t>‹#›</a:t>
            </a:fld>
            <a:endParaRPr lang="zh-CN" altLang="en-US"/>
          </a:p>
        </p:txBody>
      </p:sp>
    </p:spTree>
    <p:extLst>
      <p:ext uri="{BB962C8B-B14F-4D97-AF65-F5344CB8AC3E}">
        <p14:creationId xmlns="" xmlns:p14="http://schemas.microsoft.com/office/powerpoint/2010/main" val="2326797842"/>
      </p:ext>
    </p:extLst>
  </p:cSld>
  <p:clrMapOvr>
    <a:masterClrMapping/>
  </p:clrMapOvr>
  <p:transition>
    <p:dissolve/>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BD9BFC6-F2C8-48DB-92CB-7D9B31412CA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D993D49-9C6D-4E3D-86C2-726C96357C9E}" type="slidenum">
              <a:rPr lang="en-US"/>
              <a:pPr/>
              <a:t>‹#›</a:t>
            </a:fld>
            <a:endParaRPr lang="zh-CN" altLang="en-US"/>
          </a:p>
        </p:txBody>
      </p:sp>
    </p:spTree>
    <p:extLst>
      <p:ext uri="{BB962C8B-B14F-4D97-AF65-F5344CB8AC3E}">
        <p14:creationId xmlns="" xmlns:p14="http://schemas.microsoft.com/office/powerpoint/2010/main" val="762804878"/>
      </p:ext>
    </p:extLst>
  </p:cSld>
  <p:clrMapOvr>
    <a:masterClrMapping/>
  </p:clrMapOvr>
  <p:transition>
    <p:dissolve/>
  </p:transition>
</p:sldLayout>
</file>

<file path=ppt/slideLayouts/slideLayout5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970C621-8488-407E-AF6F-C2A7C819968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B1B96CC-C1AC-4EDB-B942-F40416C59CC3}" type="slidenum">
              <a:rPr lang="en-US"/>
              <a:pPr/>
              <a:t>‹#›</a:t>
            </a:fld>
            <a:endParaRPr lang="zh-CN" altLang="en-US"/>
          </a:p>
        </p:txBody>
      </p:sp>
    </p:spTree>
    <p:extLst>
      <p:ext uri="{BB962C8B-B14F-4D97-AF65-F5344CB8AC3E}">
        <p14:creationId xmlns="" xmlns:p14="http://schemas.microsoft.com/office/powerpoint/2010/main" val="96577563"/>
      </p:ext>
    </p:extLst>
  </p:cSld>
  <p:clrMapOvr>
    <a:masterClrMapping/>
  </p:clrMapOvr>
  <p:transition>
    <p:dissolve/>
  </p:transition>
</p:sldLayout>
</file>

<file path=ppt/slideLayouts/slideLayout5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422DDB3-5B73-47B7-BBAB-6058551FFDD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C3CC750-C2FD-4CBF-94F0-AACBC9D42008}" type="slidenum">
              <a:rPr lang="en-US"/>
              <a:pPr/>
              <a:t>‹#›</a:t>
            </a:fld>
            <a:endParaRPr lang="zh-CN" altLang="en-US"/>
          </a:p>
        </p:txBody>
      </p:sp>
    </p:spTree>
    <p:extLst>
      <p:ext uri="{BB962C8B-B14F-4D97-AF65-F5344CB8AC3E}">
        <p14:creationId xmlns="" xmlns:p14="http://schemas.microsoft.com/office/powerpoint/2010/main" val="384386390"/>
      </p:ext>
    </p:extLst>
  </p:cSld>
  <p:clrMapOvr>
    <a:masterClrMapping/>
  </p:clrMapOvr>
  <p:transition>
    <p:dissolve/>
  </p:transition>
</p:sldLayout>
</file>

<file path=ppt/slideLayouts/slideLayout5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F12A9756-B791-47AA-B39B-1FCCD1F29D6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CE7BA96-A479-4BC3-AC40-96B2581D13BC}" type="slidenum">
              <a:rPr lang="en-US"/>
              <a:pPr/>
              <a:t>‹#›</a:t>
            </a:fld>
            <a:endParaRPr lang="zh-CN" altLang="en-US"/>
          </a:p>
        </p:txBody>
      </p:sp>
    </p:spTree>
    <p:extLst>
      <p:ext uri="{BB962C8B-B14F-4D97-AF65-F5344CB8AC3E}">
        <p14:creationId xmlns="" xmlns:p14="http://schemas.microsoft.com/office/powerpoint/2010/main" val="818081814"/>
      </p:ext>
    </p:extLst>
  </p:cSld>
  <p:clrMapOvr>
    <a:masterClrMapping/>
  </p:clrMapOvr>
  <p:transition>
    <p:dissolv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4771701-5B60-43EE-B574-87FBB9597114}"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4" name="灯片编号占位符 3"/>
          <p:cNvSpPr>
            <a:spLocks noGrp="1"/>
          </p:cNvSpPr>
          <p:nvPr>
            <p:ph type="sldNum" sz="quarter" idx="12"/>
          </p:nvPr>
        </p:nvSpPr>
        <p:spPr/>
        <p:txBody>
          <a:bodyPr/>
          <a:lstStyle>
            <a:lvl1pPr>
              <a:defRPr/>
            </a:lvl1pPr>
          </a:lstStyle>
          <a:p>
            <a:fld id="{E663F26B-F818-4FAF-9B82-D642FE1C0F63}" type="slidenum">
              <a:rPr lang="en-US"/>
              <a:pPr/>
              <a:t>‹#›</a:t>
            </a:fld>
            <a:endParaRPr lang="en-US"/>
          </a:p>
        </p:txBody>
      </p:sp>
    </p:spTree>
    <p:extLst>
      <p:ext uri="{BB962C8B-B14F-4D97-AF65-F5344CB8AC3E}">
        <p14:creationId xmlns="" xmlns:p14="http://schemas.microsoft.com/office/powerpoint/2010/main" val="4121967795"/>
      </p:ext>
    </p:extLst>
  </p:cSld>
  <p:clrMapOvr>
    <a:masterClrMapping/>
  </p:clrMapOvr>
  <p:transition>
    <p:dissolve/>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9445309-E359-4219-896A-DE49713812C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9E8555CB-E0EC-4FEB-9B61-24BDE611A634}" type="slidenum">
              <a:rPr lang="en-US"/>
              <a:pPr/>
              <a:t>‹#›</a:t>
            </a:fld>
            <a:endParaRPr lang="zh-CN" altLang="en-US"/>
          </a:p>
        </p:txBody>
      </p:sp>
    </p:spTree>
    <p:extLst>
      <p:ext uri="{BB962C8B-B14F-4D97-AF65-F5344CB8AC3E}">
        <p14:creationId xmlns="" xmlns:p14="http://schemas.microsoft.com/office/powerpoint/2010/main" val="802984332"/>
      </p:ext>
    </p:extLst>
  </p:cSld>
  <p:clrMapOvr>
    <a:masterClrMapping/>
  </p:clrMapOvr>
  <p:transition>
    <p:dissolve/>
  </p:transition>
</p:sldLayout>
</file>

<file path=ppt/slideLayouts/slideLayout5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7C94B47-86B2-45D4-878A-959310A376E3}"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6C15D524-EDD6-4C78-A20E-DF5BBF1E3C37}" type="slidenum">
              <a:rPr lang="en-US"/>
              <a:pPr/>
              <a:t>‹#›</a:t>
            </a:fld>
            <a:endParaRPr lang="zh-CN" altLang="en-US"/>
          </a:p>
        </p:txBody>
      </p:sp>
    </p:spTree>
    <p:extLst>
      <p:ext uri="{BB962C8B-B14F-4D97-AF65-F5344CB8AC3E}">
        <p14:creationId xmlns="" xmlns:p14="http://schemas.microsoft.com/office/powerpoint/2010/main" val="3739632408"/>
      </p:ext>
    </p:extLst>
  </p:cSld>
  <p:clrMapOvr>
    <a:masterClrMapping/>
  </p:clrMapOvr>
  <p:transition>
    <p:dissolve/>
  </p:transition>
</p:sldLayout>
</file>

<file path=ppt/slideLayouts/slideLayout5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CAF8151-550B-45B1-835A-48713F1007D2}"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1942DDA2-E8EA-4A50-BCD1-CFD774C80C07}" type="slidenum">
              <a:rPr lang="en-US"/>
              <a:pPr/>
              <a:t>‹#›</a:t>
            </a:fld>
            <a:endParaRPr lang="zh-CN" altLang="en-US"/>
          </a:p>
        </p:txBody>
      </p:sp>
    </p:spTree>
    <p:extLst>
      <p:ext uri="{BB962C8B-B14F-4D97-AF65-F5344CB8AC3E}">
        <p14:creationId xmlns="" xmlns:p14="http://schemas.microsoft.com/office/powerpoint/2010/main" val="26908290"/>
      </p:ext>
    </p:extLst>
  </p:cSld>
  <p:clrMapOvr>
    <a:masterClrMapping/>
  </p:clrMapOvr>
  <p:transition>
    <p:dissolve/>
  </p:transition>
</p:sldLayout>
</file>

<file path=ppt/slideLayouts/slideLayout5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E27EA30-5CBA-4033-961F-F084AB8BE04B}"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4CA8C471-9A33-40CF-8979-A165A71D5F74}" type="slidenum">
              <a:rPr lang="en-US"/>
              <a:pPr/>
              <a:t>‹#›</a:t>
            </a:fld>
            <a:endParaRPr lang="zh-CN" altLang="en-US"/>
          </a:p>
        </p:txBody>
      </p:sp>
    </p:spTree>
    <p:extLst>
      <p:ext uri="{BB962C8B-B14F-4D97-AF65-F5344CB8AC3E}">
        <p14:creationId xmlns="" xmlns:p14="http://schemas.microsoft.com/office/powerpoint/2010/main" val="4185312959"/>
      </p:ext>
    </p:extLst>
  </p:cSld>
  <p:clrMapOvr>
    <a:masterClrMapping/>
  </p:clrMapOvr>
  <p:transition>
    <p:dissolve/>
  </p:transition>
</p:sldLayout>
</file>

<file path=ppt/slideLayouts/slideLayout5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8105063-B6DD-456C-88E6-F83D01FAE4D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1911162-F114-4F00-A822-F879214E243D}" type="slidenum">
              <a:rPr lang="en-US"/>
              <a:pPr/>
              <a:t>‹#›</a:t>
            </a:fld>
            <a:endParaRPr lang="zh-CN" altLang="en-US"/>
          </a:p>
        </p:txBody>
      </p:sp>
    </p:spTree>
    <p:extLst>
      <p:ext uri="{BB962C8B-B14F-4D97-AF65-F5344CB8AC3E}">
        <p14:creationId xmlns="" xmlns:p14="http://schemas.microsoft.com/office/powerpoint/2010/main" val="3788036147"/>
      </p:ext>
    </p:extLst>
  </p:cSld>
  <p:clrMapOvr>
    <a:masterClrMapping/>
  </p:clrMapOvr>
  <p:transition>
    <p:dissolve/>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294FFEB-0742-4793-8B80-E282A2267E4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4E34271-9752-4972-B640-2738527A1507}" type="slidenum">
              <a:rPr lang="en-US"/>
              <a:pPr/>
              <a:t>‹#›</a:t>
            </a:fld>
            <a:endParaRPr lang="zh-CN" altLang="en-US"/>
          </a:p>
        </p:txBody>
      </p:sp>
    </p:spTree>
    <p:extLst>
      <p:ext uri="{BB962C8B-B14F-4D97-AF65-F5344CB8AC3E}">
        <p14:creationId xmlns="" xmlns:p14="http://schemas.microsoft.com/office/powerpoint/2010/main" val="3784289172"/>
      </p:ext>
    </p:extLst>
  </p:cSld>
  <p:clrMapOvr>
    <a:masterClrMapping/>
  </p:clrMapOvr>
  <p:transition>
    <p:dissolve/>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B202E8B-4974-406F-9FC4-6DEE04DF441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E645142-6079-486A-A60C-531D6D5E69B1}" type="slidenum">
              <a:rPr lang="en-US"/>
              <a:pPr/>
              <a:t>‹#›</a:t>
            </a:fld>
            <a:endParaRPr lang="zh-CN" altLang="en-US"/>
          </a:p>
        </p:txBody>
      </p:sp>
    </p:spTree>
    <p:extLst>
      <p:ext uri="{BB962C8B-B14F-4D97-AF65-F5344CB8AC3E}">
        <p14:creationId xmlns="" xmlns:p14="http://schemas.microsoft.com/office/powerpoint/2010/main" val="124812565"/>
      </p:ext>
    </p:extLst>
  </p:cSld>
  <p:clrMapOvr>
    <a:masterClrMapping/>
  </p:clrMapOvr>
  <p:transition>
    <p:dissolve/>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F91BAD5-BAC9-44B5-8BEC-C245ED92CF5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A93DF1A-FE94-4626-A036-21D7279E2440}" type="slidenum">
              <a:rPr lang="en-US"/>
              <a:pPr/>
              <a:t>‹#›</a:t>
            </a:fld>
            <a:endParaRPr lang="zh-CN" altLang="en-US"/>
          </a:p>
        </p:txBody>
      </p:sp>
    </p:spTree>
    <p:extLst>
      <p:ext uri="{BB962C8B-B14F-4D97-AF65-F5344CB8AC3E}">
        <p14:creationId xmlns="" xmlns:p14="http://schemas.microsoft.com/office/powerpoint/2010/main" val="4038902687"/>
      </p:ext>
    </p:extLst>
  </p:cSld>
  <p:clrMapOvr>
    <a:masterClrMapping/>
  </p:clrMapOvr>
  <p:transition>
    <p:dissolve/>
  </p:transition>
</p:sldLayout>
</file>

<file path=ppt/slideLayouts/slideLayout5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EE9E4007-D11B-460C-9738-61B2D095E95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24C111A-8838-43CB-8F8D-F79D778C0363}" type="slidenum">
              <a:rPr lang="en-US"/>
              <a:pPr/>
              <a:t>‹#›</a:t>
            </a:fld>
            <a:endParaRPr lang="zh-CN" altLang="en-US"/>
          </a:p>
        </p:txBody>
      </p:sp>
    </p:spTree>
    <p:extLst>
      <p:ext uri="{BB962C8B-B14F-4D97-AF65-F5344CB8AC3E}">
        <p14:creationId xmlns="" xmlns:p14="http://schemas.microsoft.com/office/powerpoint/2010/main" val="4137291938"/>
      </p:ext>
    </p:extLst>
  </p:cSld>
  <p:clrMapOvr>
    <a:masterClrMapping/>
  </p:clrMapOvr>
  <p:transition>
    <p:dissolve/>
  </p:transition>
</p:sldLayout>
</file>

<file path=ppt/slideLayouts/slideLayout5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5DB0498-4728-4310-BA55-E4A37D9595C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A49912A-9B9A-4F32-985A-D49CA099C644}" type="slidenum">
              <a:rPr lang="en-US"/>
              <a:pPr/>
              <a:t>‹#›</a:t>
            </a:fld>
            <a:endParaRPr lang="zh-CN" altLang="en-US"/>
          </a:p>
        </p:txBody>
      </p:sp>
    </p:spTree>
    <p:extLst>
      <p:ext uri="{BB962C8B-B14F-4D97-AF65-F5344CB8AC3E}">
        <p14:creationId xmlns="" xmlns:p14="http://schemas.microsoft.com/office/powerpoint/2010/main" val="2485812008"/>
      </p:ext>
    </p:extLst>
  </p:cSld>
  <p:clrMapOvr>
    <a:masterClrMapping/>
  </p:clrMapOvr>
  <p:transition>
    <p:dissolv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998B511-CA79-490D-93A8-666A0ED59AD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D3B318E7-09DD-41D0-B58C-3BF66A741332}" type="slidenum">
              <a:rPr lang="en-US"/>
              <a:pPr/>
              <a:t>‹#›</a:t>
            </a:fld>
            <a:endParaRPr lang="en-US"/>
          </a:p>
        </p:txBody>
      </p:sp>
    </p:spTree>
    <p:extLst>
      <p:ext uri="{BB962C8B-B14F-4D97-AF65-F5344CB8AC3E}">
        <p14:creationId xmlns="" xmlns:p14="http://schemas.microsoft.com/office/powerpoint/2010/main" val="3647449715"/>
      </p:ext>
    </p:extLst>
  </p:cSld>
  <p:clrMapOvr>
    <a:masterClrMapping/>
  </p:clrMapOvr>
  <p:transition>
    <p:dissolve/>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125915B6-D9EE-465B-A1BC-BD9BA042C4F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14C06C3-9CD7-4931-A057-3CBB793DE071}" type="slidenum">
              <a:rPr lang="en-US"/>
              <a:pPr/>
              <a:t>‹#›</a:t>
            </a:fld>
            <a:endParaRPr lang="zh-CN" altLang="en-US"/>
          </a:p>
        </p:txBody>
      </p:sp>
    </p:spTree>
    <p:extLst>
      <p:ext uri="{BB962C8B-B14F-4D97-AF65-F5344CB8AC3E}">
        <p14:creationId xmlns="" xmlns:p14="http://schemas.microsoft.com/office/powerpoint/2010/main" val="1043693964"/>
      </p:ext>
    </p:extLst>
  </p:cSld>
  <p:clrMapOvr>
    <a:masterClrMapping/>
  </p:clrMapOvr>
  <p:transition>
    <p:dissolve/>
  </p:transition>
</p:sldLayout>
</file>

<file path=ppt/slideLayouts/slideLayout5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B600996-1859-4E4B-B802-63D0C831964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D0432DF-650D-4172-B679-A79CBBB1F156}" type="slidenum">
              <a:rPr lang="en-US"/>
              <a:pPr/>
              <a:t>‹#›</a:t>
            </a:fld>
            <a:endParaRPr lang="zh-CN" altLang="en-US"/>
          </a:p>
        </p:txBody>
      </p:sp>
    </p:spTree>
    <p:extLst>
      <p:ext uri="{BB962C8B-B14F-4D97-AF65-F5344CB8AC3E}">
        <p14:creationId xmlns="" xmlns:p14="http://schemas.microsoft.com/office/powerpoint/2010/main" val="949033576"/>
      </p:ext>
    </p:extLst>
  </p:cSld>
  <p:clrMapOvr>
    <a:masterClrMapping/>
  </p:clrMapOvr>
  <p:transition>
    <p:dissolve/>
  </p:transition>
</p:sldLayout>
</file>

<file path=ppt/slideLayouts/slideLayout5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29F6443-D4E7-41C8-A774-EBB7DB7383B7}"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598FA378-C4A2-4C63-B501-751548240874}" type="slidenum">
              <a:rPr lang="en-US"/>
              <a:pPr/>
              <a:t>‹#›</a:t>
            </a:fld>
            <a:endParaRPr lang="zh-CN" altLang="en-US"/>
          </a:p>
        </p:txBody>
      </p:sp>
    </p:spTree>
    <p:extLst>
      <p:ext uri="{BB962C8B-B14F-4D97-AF65-F5344CB8AC3E}">
        <p14:creationId xmlns="" xmlns:p14="http://schemas.microsoft.com/office/powerpoint/2010/main" val="916377390"/>
      </p:ext>
    </p:extLst>
  </p:cSld>
  <p:clrMapOvr>
    <a:masterClrMapping/>
  </p:clrMapOvr>
  <p:transition>
    <p:dissolve/>
  </p:transition>
</p:sldLayout>
</file>

<file path=ppt/slideLayouts/slideLayout5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E5B76B6-678E-4334-84B2-3E5EB2BAE99B}"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502E0920-6601-45FE-80D4-6FF6CCEB12CC}" type="slidenum">
              <a:rPr lang="en-US"/>
              <a:pPr/>
              <a:t>‹#›</a:t>
            </a:fld>
            <a:endParaRPr lang="zh-CN" altLang="en-US"/>
          </a:p>
        </p:txBody>
      </p:sp>
    </p:spTree>
    <p:extLst>
      <p:ext uri="{BB962C8B-B14F-4D97-AF65-F5344CB8AC3E}">
        <p14:creationId xmlns="" xmlns:p14="http://schemas.microsoft.com/office/powerpoint/2010/main" val="861268602"/>
      </p:ext>
    </p:extLst>
  </p:cSld>
  <p:clrMapOvr>
    <a:masterClrMapping/>
  </p:clrMapOvr>
  <p:transition>
    <p:dissolve/>
  </p:transition>
</p:sldLayout>
</file>

<file path=ppt/slideLayouts/slideLayout5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DF37520-3857-40C4-BF39-390351BC7B4C}"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DF85A270-279B-46E9-9645-7E5BDACA15F6}" type="slidenum">
              <a:rPr lang="en-US"/>
              <a:pPr/>
              <a:t>‹#›</a:t>
            </a:fld>
            <a:endParaRPr lang="zh-CN" altLang="en-US"/>
          </a:p>
        </p:txBody>
      </p:sp>
    </p:spTree>
    <p:extLst>
      <p:ext uri="{BB962C8B-B14F-4D97-AF65-F5344CB8AC3E}">
        <p14:creationId xmlns="" xmlns:p14="http://schemas.microsoft.com/office/powerpoint/2010/main" val="2548194241"/>
      </p:ext>
    </p:extLst>
  </p:cSld>
  <p:clrMapOvr>
    <a:masterClrMapping/>
  </p:clrMapOvr>
  <p:transition>
    <p:dissolve/>
  </p:transition>
</p:sldLayout>
</file>

<file path=ppt/slideLayouts/slideLayout5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D2591DB-0D17-4B56-BD5E-7622A3DD301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2FC956C-AFFD-4EEE-8C57-7F6FEBF0B639}" type="slidenum">
              <a:rPr lang="en-US"/>
              <a:pPr/>
              <a:t>‹#›</a:t>
            </a:fld>
            <a:endParaRPr lang="zh-CN" altLang="en-US"/>
          </a:p>
        </p:txBody>
      </p:sp>
    </p:spTree>
    <p:extLst>
      <p:ext uri="{BB962C8B-B14F-4D97-AF65-F5344CB8AC3E}">
        <p14:creationId xmlns="" xmlns:p14="http://schemas.microsoft.com/office/powerpoint/2010/main" val="1149337526"/>
      </p:ext>
    </p:extLst>
  </p:cSld>
  <p:clrMapOvr>
    <a:masterClrMapping/>
  </p:clrMapOvr>
  <p:transition>
    <p:dissolve/>
  </p:transition>
</p:sldLayout>
</file>

<file path=ppt/slideLayouts/slideLayout5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003A1BD-7A89-469D-AAC3-4F5BAB2F177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4CB7C0A-D8DA-4B42-B04E-09EA276051E2}" type="slidenum">
              <a:rPr lang="en-US"/>
              <a:pPr/>
              <a:t>‹#›</a:t>
            </a:fld>
            <a:endParaRPr lang="zh-CN" altLang="en-US"/>
          </a:p>
        </p:txBody>
      </p:sp>
    </p:spTree>
    <p:extLst>
      <p:ext uri="{BB962C8B-B14F-4D97-AF65-F5344CB8AC3E}">
        <p14:creationId xmlns="" xmlns:p14="http://schemas.microsoft.com/office/powerpoint/2010/main" val="1190679751"/>
      </p:ext>
    </p:extLst>
  </p:cSld>
  <p:clrMapOvr>
    <a:masterClrMapping/>
  </p:clrMapOvr>
  <p:transition>
    <p:dissolve/>
  </p:transition>
</p:sldLayout>
</file>

<file path=ppt/slideLayouts/slideLayout5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3BC3488-989D-48D3-B378-D1D2CC361ED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8F98F2A-3922-46A2-8560-D9C3CB544BC9}" type="slidenum">
              <a:rPr lang="en-US"/>
              <a:pPr/>
              <a:t>‹#›</a:t>
            </a:fld>
            <a:endParaRPr lang="zh-CN" altLang="en-US"/>
          </a:p>
        </p:txBody>
      </p:sp>
    </p:spTree>
    <p:extLst>
      <p:ext uri="{BB962C8B-B14F-4D97-AF65-F5344CB8AC3E}">
        <p14:creationId xmlns="" xmlns:p14="http://schemas.microsoft.com/office/powerpoint/2010/main" val="3439552972"/>
      </p:ext>
    </p:extLst>
  </p:cSld>
  <p:clrMapOvr>
    <a:masterClrMapping/>
  </p:clrMapOvr>
  <p:transition>
    <p:dissolve/>
  </p:transition>
</p:sldLayout>
</file>

<file path=ppt/slideLayouts/slideLayout5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5EC5087-CC06-4E44-84CB-7A57EFECEE4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0FCC565-C8DF-484F-A01A-77C0C7ADA013}" type="slidenum">
              <a:rPr lang="en-US"/>
              <a:pPr/>
              <a:t>‹#›</a:t>
            </a:fld>
            <a:endParaRPr lang="zh-CN" altLang="en-US"/>
          </a:p>
        </p:txBody>
      </p:sp>
    </p:spTree>
    <p:extLst>
      <p:ext uri="{BB962C8B-B14F-4D97-AF65-F5344CB8AC3E}">
        <p14:creationId xmlns="" xmlns:p14="http://schemas.microsoft.com/office/powerpoint/2010/main" val="1352324140"/>
      </p:ext>
    </p:extLst>
  </p:cSld>
  <p:clrMapOvr>
    <a:masterClrMapping/>
  </p:clrMapOvr>
  <p:transition>
    <p:dissolve/>
  </p:transition>
</p:sldLayout>
</file>

<file path=ppt/slideLayouts/slideLayout5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4E9C1E85-2EC3-40D7-B494-0F18B4B5EDE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03E2225-7F51-4F93-BF71-46003F9AA450}" type="slidenum">
              <a:rPr lang="en-US"/>
              <a:pPr/>
              <a:t>‹#›</a:t>
            </a:fld>
            <a:endParaRPr lang="zh-CN" altLang="en-US"/>
          </a:p>
        </p:txBody>
      </p:sp>
    </p:spTree>
    <p:extLst>
      <p:ext uri="{BB962C8B-B14F-4D97-AF65-F5344CB8AC3E}">
        <p14:creationId xmlns="" xmlns:p14="http://schemas.microsoft.com/office/powerpoint/2010/main" val="1371090192"/>
      </p:ext>
    </p:extLst>
  </p:cSld>
  <p:clrMapOvr>
    <a:masterClrMapping/>
  </p:clrMapOvr>
  <p:transition>
    <p:dissolv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112BF3A-008F-41D0-988F-5222056512F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7EFDC10C-935D-4CCC-8B2C-064C494DAB82}" type="slidenum">
              <a:rPr lang="en-US"/>
              <a:pPr/>
              <a:t>‹#›</a:t>
            </a:fld>
            <a:endParaRPr lang="en-US"/>
          </a:p>
        </p:txBody>
      </p:sp>
    </p:spTree>
    <p:extLst>
      <p:ext uri="{BB962C8B-B14F-4D97-AF65-F5344CB8AC3E}">
        <p14:creationId xmlns="" xmlns:p14="http://schemas.microsoft.com/office/powerpoint/2010/main" val="2938238297"/>
      </p:ext>
    </p:extLst>
  </p:cSld>
  <p:clrMapOvr>
    <a:masterClrMapping/>
  </p:clrMapOvr>
  <p:transition>
    <p:dissolve/>
  </p:transition>
</p:sldLayout>
</file>

<file path=ppt/slideLayouts/slideLayout5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DFFF80B-5606-40B2-BDE0-7E4CF2F381B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935D5E7-E37C-4E36-A23B-9026553330F2}" type="slidenum">
              <a:rPr lang="en-US"/>
              <a:pPr/>
              <a:t>‹#›</a:t>
            </a:fld>
            <a:endParaRPr lang="zh-CN" altLang="en-US"/>
          </a:p>
        </p:txBody>
      </p:sp>
    </p:spTree>
    <p:extLst>
      <p:ext uri="{BB962C8B-B14F-4D97-AF65-F5344CB8AC3E}">
        <p14:creationId xmlns="" xmlns:p14="http://schemas.microsoft.com/office/powerpoint/2010/main" val="4171895296"/>
      </p:ext>
    </p:extLst>
  </p:cSld>
  <p:clrMapOvr>
    <a:masterClrMapping/>
  </p:clrMapOvr>
  <p:transition>
    <p:dissolve/>
  </p:transition>
</p:sldLayout>
</file>

<file path=ppt/slideLayouts/slideLayout5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6F4624C-0AB2-446A-9B9A-195A7E51976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14C4AAB-ABA7-42A0-A1D9-9BBA233BC7BE}" type="slidenum">
              <a:rPr lang="en-US"/>
              <a:pPr/>
              <a:t>‹#›</a:t>
            </a:fld>
            <a:endParaRPr lang="zh-CN" altLang="en-US"/>
          </a:p>
        </p:txBody>
      </p:sp>
    </p:spTree>
    <p:extLst>
      <p:ext uri="{BB962C8B-B14F-4D97-AF65-F5344CB8AC3E}">
        <p14:creationId xmlns="" xmlns:p14="http://schemas.microsoft.com/office/powerpoint/2010/main" val="3577268687"/>
      </p:ext>
    </p:extLst>
  </p:cSld>
  <p:clrMapOvr>
    <a:masterClrMapping/>
  </p:clrMapOvr>
  <p:transition>
    <p:dissolve/>
  </p:transition>
</p:sldLayout>
</file>

<file path=ppt/slideLayouts/slideLayout5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E4E91CC7-7448-42C0-BC96-3F43C469539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38B38BE-E4A2-411F-879E-7365B1EC2B10}" type="slidenum">
              <a:rPr lang="en-US"/>
              <a:pPr/>
              <a:t>‹#›</a:t>
            </a:fld>
            <a:endParaRPr lang="zh-CN" altLang="en-US"/>
          </a:p>
        </p:txBody>
      </p:sp>
    </p:spTree>
    <p:extLst>
      <p:ext uri="{BB962C8B-B14F-4D97-AF65-F5344CB8AC3E}">
        <p14:creationId xmlns="" xmlns:p14="http://schemas.microsoft.com/office/powerpoint/2010/main" val="1900661966"/>
      </p:ext>
    </p:extLst>
  </p:cSld>
  <p:clrMapOvr>
    <a:masterClrMapping/>
  </p:clrMapOvr>
  <p:transition>
    <p:dissolve/>
  </p:transition>
</p:sldLayout>
</file>

<file path=ppt/slideLayouts/slideLayout5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A6BADE9-BA94-4A30-9617-DBCDC5620DE9}"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4A058D09-1660-45F7-B65F-28EAC3F67D09}" type="slidenum">
              <a:rPr lang="en-US"/>
              <a:pPr/>
              <a:t>‹#›</a:t>
            </a:fld>
            <a:endParaRPr lang="zh-CN" altLang="en-US"/>
          </a:p>
        </p:txBody>
      </p:sp>
    </p:spTree>
    <p:extLst>
      <p:ext uri="{BB962C8B-B14F-4D97-AF65-F5344CB8AC3E}">
        <p14:creationId xmlns="" xmlns:p14="http://schemas.microsoft.com/office/powerpoint/2010/main" val="3264969400"/>
      </p:ext>
    </p:extLst>
  </p:cSld>
  <p:clrMapOvr>
    <a:masterClrMapping/>
  </p:clrMapOvr>
  <p:transition>
    <p:dissolve/>
  </p:transition>
</p:sldLayout>
</file>

<file path=ppt/slideLayouts/slideLayout5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8F1A7D9-B4D5-43BA-82B6-9595FDF40FC7}"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476B3A2A-E41A-40BF-A61C-BC8F6D72B037}" type="slidenum">
              <a:rPr lang="en-US"/>
              <a:pPr/>
              <a:t>‹#›</a:t>
            </a:fld>
            <a:endParaRPr lang="zh-CN" altLang="en-US"/>
          </a:p>
        </p:txBody>
      </p:sp>
    </p:spTree>
    <p:extLst>
      <p:ext uri="{BB962C8B-B14F-4D97-AF65-F5344CB8AC3E}">
        <p14:creationId xmlns="" xmlns:p14="http://schemas.microsoft.com/office/powerpoint/2010/main" val="1404472461"/>
      </p:ext>
    </p:extLst>
  </p:cSld>
  <p:clrMapOvr>
    <a:masterClrMapping/>
  </p:clrMapOvr>
  <p:transition>
    <p:dissolve/>
  </p:transition>
</p:sldLayout>
</file>

<file path=ppt/slideLayouts/slideLayout5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52C0888-3F0C-4B79-A34B-6CCABE7DB8F8}"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9197353E-90DC-483B-9D04-4084ED2A50A0}" type="slidenum">
              <a:rPr lang="en-US"/>
              <a:pPr/>
              <a:t>‹#›</a:t>
            </a:fld>
            <a:endParaRPr lang="zh-CN" altLang="en-US"/>
          </a:p>
        </p:txBody>
      </p:sp>
    </p:spTree>
    <p:extLst>
      <p:ext uri="{BB962C8B-B14F-4D97-AF65-F5344CB8AC3E}">
        <p14:creationId xmlns="" xmlns:p14="http://schemas.microsoft.com/office/powerpoint/2010/main" val="1824237592"/>
      </p:ext>
    </p:extLst>
  </p:cSld>
  <p:clrMapOvr>
    <a:masterClrMapping/>
  </p:clrMapOvr>
  <p:transition>
    <p:dissolve/>
  </p:transition>
</p:sldLayout>
</file>

<file path=ppt/slideLayouts/slideLayout5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7A9B3AE-F756-4A8C-9EA7-B9B7E221CEF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C15493D-30F4-4ECB-A244-4326422A4210}" type="slidenum">
              <a:rPr lang="en-US"/>
              <a:pPr/>
              <a:t>‹#›</a:t>
            </a:fld>
            <a:endParaRPr lang="zh-CN" altLang="en-US"/>
          </a:p>
        </p:txBody>
      </p:sp>
    </p:spTree>
    <p:extLst>
      <p:ext uri="{BB962C8B-B14F-4D97-AF65-F5344CB8AC3E}">
        <p14:creationId xmlns="" xmlns:p14="http://schemas.microsoft.com/office/powerpoint/2010/main" val="420947573"/>
      </p:ext>
    </p:extLst>
  </p:cSld>
  <p:clrMapOvr>
    <a:masterClrMapping/>
  </p:clrMapOvr>
  <p:transition>
    <p:dissolve/>
  </p:transition>
</p:sldLayout>
</file>

<file path=ppt/slideLayouts/slideLayout5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B2AB9E6-1173-469F-8B1F-3C2B2F4A8EB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E4D1774-DDE7-4499-BF83-D63AA34486D6}" type="slidenum">
              <a:rPr lang="en-US"/>
              <a:pPr/>
              <a:t>‹#›</a:t>
            </a:fld>
            <a:endParaRPr lang="zh-CN" altLang="en-US"/>
          </a:p>
        </p:txBody>
      </p:sp>
    </p:spTree>
    <p:extLst>
      <p:ext uri="{BB962C8B-B14F-4D97-AF65-F5344CB8AC3E}">
        <p14:creationId xmlns="" xmlns:p14="http://schemas.microsoft.com/office/powerpoint/2010/main" val="901824467"/>
      </p:ext>
    </p:extLst>
  </p:cSld>
  <p:clrMapOvr>
    <a:masterClrMapping/>
  </p:clrMapOvr>
  <p:transition>
    <p:dissolve/>
  </p:transition>
</p:sldLayout>
</file>

<file path=ppt/slideLayouts/slideLayout5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C5A27E5-FDBC-4442-A316-0BEEDA55ADD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2AB6748-5482-465B-8F27-FB33399856DB}" type="slidenum">
              <a:rPr lang="en-US"/>
              <a:pPr/>
              <a:t>‹#›</a:t>
            </a:fld>
            <a:endParaRPr lang="zh-CN" altLang="en-US"/>
          </a:p>
        </p:txBody>
      </p:sp>
    </p:spTree>
    <p:extLst>
      <p:ext uri="{BB962C8B-B14F-4D97-AF65-F5344CB8AC3E}">
        <p14:creationId xmlns="" xmlns:p14="http://schemas.microsoft.com/office/powerpoint/2010/main" val="215982760"/>
      </p:ext>
    </p:extLst>
  </p:cSld>
  <p:clrMapOvr>
    <a:masterClrMapping/>
  </p:clrMapOvr>
  <p:transition>
    <p:dissolve/>
  </p:transition>
</p:sldLayout>
</file>

<file path=ppt/slideLayouts/slideLayout5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B966BFA-EE67-4F35-9785-8EFA118D6E6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C372445-5C8B-40C9-BFDC-C67999F8E719}" type="slidenum">
              <a:rPr lang="en-US"/>
              <a:pPr/>
              <a:t>‹#›</a:t>
            </a:fld>
            <a:endParaRPr lang="zh-CN" altLang="en-US"/>
          </a:p>
        </p:txBody>
      </p:sp>
    </p:spTree>
    <p:extLst>
      <p:ext uri="{BB962C8B-B14F-4D97-AF65-F5344CB8AC3E}">
        <p14:creationId xmlns="" xmlns:p14="http://schemas.microsoft.com/office/powerpoint/2010/main" val="1700020603"/>
      </p:ext>
    </p:extLst>
  </p:cSld>
  <p:clrMapOvr>
    <a:masterClrMapping/>
  </p:clrMapOvr>
  <p:transition>
    <p:dissolv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D123A94-2E82-489E-971D-3B5A666415D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1DF71828-0267-42A6-AC8A-A775E295EB26}" type="slidenum">
              <a:rPr lang="en-US"/>
              <a:pPr/>
              <a:t>‹#›</a:t>
            </a:fld>
            <a:endParaRPr lang="en-US"/>
          </a:p>
        </p:txBody>
      </p:sp>
    </p:spTree>
    <p:extLst>
      <p:ext uri="{BB962C8B-B14F-4D97-AF65-F5344CB8AC3E}">
        <p14:creationId xmlns="" xmlns:p14="http://schemas.microsoft.com/office/powerpoint/2010/main" val="2607831614"/>
      </p:ext>
    </p:extLst>
  </p:cSld>
  <p:clrMapOvr>
    <a:masterClrMapping/>
  </p:clrMapOvr>
  <p:transition>
    <p:dissolve/>
  </p:transition>
</p:sldLayout>
</file>

<file path=ppt/slideLayouts/slideLayout5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F4413160-5682-43E1-B543-002F4E7265E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3BB24DD-25FE-4554-B806-709E27552943}" type="slidenum">
              <a:rPr lang="en-US"/>
              <a:pPr/>
              <a:t>‹#›</a:t>
            </a:fld>
            <a:endParaRPr lang="zh-CN" altLang="en-US"/>
          </a:p>
        </p:txBody>
      </p:sp>
    </p:spTree>
    <p:extLst>
      <p:ext uri="{BB962C8B-B14F-4D97-AF65-F5344CB8AC3E}">
        <p14:creationId xmlns="" xmlns:p14="http://schemas.microsoft.com/office/powerpoint/2010/main" val="2933110104"/>
      </p:ext>
    </p:extLst>
  </p:cSld>
  <p:clrMapOvr>
    <a:masterClrMapping/>
  </p:clrMapOvr>
  <p:transition>
    <p:dissolve/>
  </p:transition>
</p:sldLayout>
</file>

<file path=ppt/slideLayouts/slideLayout5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F022356-65B2-46CE-95AA-55F27AA20AB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86494DB-CE6D-49BA-90BD-085085563F79}" type="slidenum">
              <a:rPr lang="en-US"/>
              <a:pPr/>
              <a:t>‹#›</a:t>
            </a:fld>
            <a:endParaRPr lang="zh-CN" altLang="en-US"/>
          </a:p>
        </p:txBody>
      </p:sp>
    </p:spTree>
    <p:extLst>
      <p:ext uri="{BB962C8B-B14F-4D97-AF65-F5344CB8AC3E}">
        <p14:creationId xmlns="" xmlns:p14="http://schemas.microsoft.com/office/powerpoint/2010/main" val="3954153979"/>
      </p:ext>
    </p:extLst>
  </p:cSld>
  <p:clrMapOvr>
    <a:masterClrMapping/>
  </p:clrMapOvr>
  <p:transition>
    <p:dissolve/>
  </p:transition>
</p:sldLayout>
</file>

<file path=ppt/slideLayouts/slideLayout5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F8174A6-F4BF-4C51-9A99-7044EF529E8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0130524-D0C9-4E99-9E16-84986E85C827}" type="slidenum">
              <a:rPr lang="en-US"/>
              <a:pPr/>
              <a:t>‹#›</a:t>
            </a:fld>
            <a:endParaRPr lang="zh-CN" altLang="en-US"/>
          </a:p>
        </p:txBody>
      </p:sp>
    </p:spTree>
    <p:extLst>
      <p:ext uri="{BB962C8B-B14F-4D97-AF65-F5344CB8AC3E}">
        <p14:creationId xmlns="" xmlns:p14="http://schemas.microsoft.com/office/powerpoint/2010/main" val="4152133222"/>
      </p:ext>
    </p:extLst>
  </p:cSld>
  <p:clrMapOvr>
    <a:masterClrMapping/>
  </p:clrMapOvr>
  <p:transition>
    <p:dissolve/>
  </p:transition>
</p:sldLayout>
</file>

<file path=ppt/slideLayouts/slideLayout5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36087EAD-1F83-4846-BFAA-A83D9A0ACE8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1EBC0BD-FFC6-4166-AF42-95A823708160}" type="slidenum">
              <a:rPr lang="en-US"/>
              <a:pPr/>
              <a:t>‹#›</a:t>
            </a:fld>
            <a:endParaRPr lang="zh-CN" altLang="en-US"/>
          </a:p>
        </p:txBody>
      </p:sp>
    </p:spTree>
    <p:extLst>
      <p:ext uri="{BB962C8B-B14F-4D97-AF65-F5344CB8AC3E}">
        <p14:creationId xmlns="" xmlns:p14="http://schemas.microsoft.com/office/powerpoint/2010/main" val="849435681"/>
      </p:ext>
    </p:extLst>
  </p:cSld>
  <p:clrMapOvr>
    <a:masterClrMapping/>
  </p:clrMapOvr>
  <p:transition>
    <p:dissolve/>
  </p:transition>
</p:sldLayout>
</file>

<file path=ppt/slideLayouts/slideLayout5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1493D1B-7199-4376-8F23-AA0085020FB8}"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AEBFDF56-A63B-4D28-B05E-8B51A72636C9}" type="slidenum">
              <a:rPr lang="en-US"/>
              <a:pPr/>
              <a:t>‹#›</a:t>
            </a:fld>
            <a:endParaRPr lang="zh-CN" altLang="en-US"/>
          </a:p>
        </p:txBody>
      </p:sp>
    </p:spTree>
    <p:extLst>
      <p:ext uri="{BB962C8B-B14F-4D97-AF65-F5344CB8AC3E}">
        <p14:creationId xmlns="" xmlns:p14="http://schemas.microsoft.com/office/powerpoint/2010/main" val="3029969012"/>
      </p:ext>
    </p:extLst>
  </p:cSld>
  <p:clrMapOvr>
    <a:masterClrMapping/>
  </p:clrMapOvr>
  <p:transition>
    <p:dissolve/>
  </p:transition>
</p:sldLayout>
</file>

<file path=ppt/slideLayouts/slideLayout5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7862377-5CEE-417F-B35E-DFF38C33C872}"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1518BF5A-B535-4798-AF82-672A0F7F52F7}" type="slidenum">
              <a:rPr lang="en-US"/>
              <a:pPr/>
              <a:t>‹#›</a:t>
            </a:fld>
            <a:endParaRPr lang="zh-CN" altLang="en-US"/>
          </a:p>
        </p:txBody>
      </p:sp>
    </p:spTree>
    <p:extLst>
      <p:ext uri="{BB962C8B-B14F-4D97-AF65-F5344CB8AC3E}">
        <p14:creationId xmlns="" xmlns:p14="http://schemas.microsoft.com/office/powerpoint/2010/main" val="2775414748"/>
      </p:ext>
    </p:extLst>
  </p:cSld>
  <p:clrMapOvr>
    <a:masterClrMapping/>
  </p:clrMapOvr>
  <p:transition>
    <p:dissolve/>
  </p:transition>
</p:sldLayout>
</file>

<file path=ppt/slideLayouts/slideLayout5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94F9B93-733A-4C40-AC3F-E7439F5D8B15}"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E534016E-50DB-4E87-B773-D42D89CC9653}" type="slidenum">
              <a:rPr lang="en-US"/>
              <a:pPr/>
              <a:t>‹#›</a:t>
            </a:fld>
            <a:endParaRPr lang="zh-CN" altLang="en-US"/>
          </a:p>
        </p:txBody>
      </p:sp>
    </p:spTree>
    <p:extLst>
      <p:ext uri="{BB962C8B-B14F-4D97-AF65-F5344CB8AC3E}">
        <p14:creationId xmlns="" xmlns:p14="http://schemas.microsoft.com/office/powerpoint/2010/main" val="39792898"/>
      </p:ext>
    </p:extLst>
  </p:cSld>
  <p:clrMapOvr>
    <a:masterClrMapping/>
  </p:clrMapOvr>
  <p:transition>
    <p:dissolve/>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6EAA520-D46D-40C6-9C27-063D3CBDF2E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A095053-35EE-4E15-A8E7-7C447467C132}" type="slidenum">
              <a:rPr lang="en-US"/>
              <a:pPr/>
              <a:t>‹#›</a:t>
            </a:fld>
            <a:endParaRPr lang="zh-CN" altLang="en-US"/>
          </a:p>
        </p:txBody>
      </p:sp>
    </p:spTree>
    <p:extLst>
      <p:ext uri="{BB962C8B-B14F-4D97-AF65-F5344CB8AC3E}">
        <p14:creationId xmlns="" xmlns:p14="http://schemas.microsoft.com/office/powerpoint/2010/main" val="1107114534"/>
      </p:ext>
    </p:extLst>
  </p:cSld>
  <p:clrMapOvr>
    <a:masterClrMapping/>
  </p:clrMapOvr>
  <p:transition>
    <p:dissolve/>
  </p:transition>
</p:sldLayout>
</file>

<file path=ppt/slideLayouts/slideLayout5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16938F3-ECAE-4C99-BB52-97C18D36E08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04F86BF-313C-46E0-9F92-6BBF7A128BD8}" type="slidenum">
              <a:rPr lang="en-US"/>
              <a:pPr/>
              <a:t>‹#›</a:t>
            </a:fld>
            <a:endParaRPr lang="zh-CN" altLang="en-US"/>
          </a:p>
        </p:txBody>
      </p:sp>
    </p:spTree>
    <p:extLst>
      <p:ext uri="{BB962C8B-B14F-4D97-AF65-F5344CB8AC3E}">
        <p14:creationId xmlns="" xmlns:p14="http://schemas.microsoft.com/office/powerpoint/2010/main" val="34738243"/>
      </p:ext>
    </p:extLst>
  </p:cSld>
  <p:clrMapOvr>
    <a:masterClrMapping/>
  </p:clrMapOvr>
  <p:transition>
    <p:dissolve/>
  </p:transition>
</p:sldLayout>
</file>

<file path=ppt/slideLayouts/slideLayout5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9623641-B2E3-4277-AFAC-4BC909C04E5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6AD6896-3C81-4E97-A036-A32B2F0E4957}" type="slidenum">
              <a:rPr lang="en-US"/>
              <a:pPr/>
              <a:t>‹#›</a:t>
            </a:fld>
            <a:endParaRPr lang="zh-CN" altLang="en-US"/>
          </a:p>
        </p:txBody>
      </p:sp>
    </p:spTree>
    <p:extLst>
      <p:ext uri="{BB962C8B-B14F-4D97-AF65-F5344CB8AC3E}">
        <p14:creationId xmlns="" xmlns:p14="http://schemas.microsoft.com/office/powerpoint/2010/main" val="1654018659"/>
      </p:ext>
    </p:extLst>
  </p:cSld>
  <p:clrMapOvr>
    <a:masterClrMapping/>
  </p:clrMapOvr>
  <p:transition>
    <p:dissolv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68F8B01-8A80-418C-B1D3-097160A3249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810F3012-7DE6-4B33-9F2C-0E6458A20559}" type="slidenum">
              <a:rPr lang="en-US"/>
              <a:pPr/>
              <a:t>‹#›</a:t>
            </a:fld>
            <a:endParaRPr lang="en-US"/>
          </a:p>
        </p:txBody>
      </p:sp>
    </p:spTree>
    <p:extLst>
      <p:ext uri="{BB962C8B-B14F-4D97-AF65-F5344CB8AC3E}">
        <p14:creationId xmlns="" xmlns:p14="http://schemas.microsoft.com/office/powerpoint/2010/main" val="2898259776"/>
      </p:ext>
    </p:extLst>
  </p:cSld>
  <p:clrMapOvr>
    <a:masterClrMapping/>
  </p:clrMapOvr>
  <p:transition>
    <p:dissolve/>
  </p:transition>
</p:sldLayout>
</file>

<file path=ppt/slideLayouts/slideLayout55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96F268E-D7AE-4F15-B003-07F29C180C6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178A49D-AFC6-4528-81C0-784DCBCDC91B}" type="slidenum">
              <a:rPr lang="en-US"/>
              <a:pPr/>
              <a:t>‹#›</a:t>
            </a:fld>
            <a:endParaRPr lang="zh-CN" altLang="en-US"/>
          </a:p>
        </p:txBody>
      </p:sp>
    </p:spTree>
    <p:extLst>
      <p:ext uri="{BB962C8B-B14F-4D97-AF65-F5344CB8AC3E}">
        <p14:creationId xmlns="" xmlns:p14="http://schemas.microsoft.com/office/powerpoint/2010/main" val="3342069134"/>
      </p:ext>
    </p:extLst>
  </p:cSld>
  <p:clrMapOvr>
    <a:masterClrMapping/>
  </p:clrMapOvr>
  <p:transition>
    <p:dissolve/>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81EFF3F-8300-4AE8-B44E-4A752E13E6E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582D297-EB02-4F4D-8CEB-BF46344A3B2A}" type="slidenum">
              <a:rPr lang="en-US"/>
              <a:pPr/>
              <a:t>‹#›</a:t>
            </a:fld>
            <a:endParaRPr lang="zh-CN" altLang="en-US"/>
          </a:p>
        </p:txBody>
      </p:sp>
    </p:spTree>
    <p:extLst>
      <p:ext uri="{BB962C8B-B14F-4D97-AF65-F5344CB8AC3E}">
        <p14:creationId xmlns="" xmlns:p14="http://schemas.microsoft.com/office/powerpoint/2010/main" val="1167051427"/>
      </p:ext>
    </p:extLst>
  </p:cSld>
  <p:clrMapOvr>
    <a:masterClrMapping/>
  </p:clrMapOvr>
  <p:transition>
    <p:dissolve/>
  </p:transition>
</p:sldLayout>
</file>

<file path=ppt/slideLayouts/slideLayout5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B3A93E6-362E-453E-BB51-F18818B5E8F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D946098-1FBE-4858-BF63-9D6BE1D5A539}" type="slidenum">
              <a:rPr lang="en-US"/>
              <a:pPr/>
              <a:t>‹#›</a:t>
            </a:fld>
            <a:endParaRPr lang="zh-CN" altLang="en-US"/>
          </a:p>
        </p:txBody>
      </p:sp>
    </p:spTree>
    <p:extLst>
      <p:ext uri="{BB962C8B-B14F-4D97-AF65-F5344CB8AC3E}">
        <p14:creationId xmlns="" xmlns:p14="http://schemas.microsoft.com/office/powerpoint/2010/main" val="1706151907"/>
      </p:ext>
    </p:extLst>
  </p:cSld>
  <p:clrMapOvr>
    <a:masterClrMapping/>
  </p:clrMapOvr>
  <p:transition>
    <p:dissolve/>
  </p:transition>
</p:sldLayout>
</file>

<file path=ppt/slideLayouts/slideLayout5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3924A9B-2A1D-402E-A0EE-4812E1D884C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D094954-BFA2-4178-A4F7-E230FE1F0E9D}" type="slidenum">
              <a:rPr lang="en-US"/>
              <a:pPr/>
              <a:t>‹#›</a:t>
            </a:fld>
            <a:endParaRPr lang="zh-CN" altLang="en-US"/>
          </a:p>
        </p:txBody>
      </p:sp>
    </p:spTree>
    <p:extLst>
      <p:ext uri="{BB962C8B-B14F-4D97-AF65-F5344CB8AC3E}">
        <p14:creationId xmlns="" xmlns:p14="http://schemas.microsoft.com/office/powerpoint/2010/main" val="3573460803"/>
      </p:ext>
    </p:extLst>
  </p:cSld>
  <p:clrMapOvr>
    <a:masterClrMapping/>
  </p:clrMapOvr>
  <p:transition>
    <p:dissolve/>
  </p:transition>
</p:sldLayout>
</file>

<file path=ppt/slideLayouts/slideLayout5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DCD0101-1417-4DD4-99A7-2E7E4CAAAED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C8DF66A-F92C-41A9-AAB2-DDDAE384BF90}" type="slidenum">
              <a:rPr lang="en-US"/>
              <a:pPr/>
              <a:t>‹#›</a:t>
            </a:fld>
            <a:endParaRPr lang="zh-CN" altLang="en-US"/>
          </a:p>
        </p:txBody>
      </p:sp>
    </p:spTree>
    <p:extLst>
      <p:ext uri="{BB962C8B-B14F-4D97-AF65-F5344CB8AC3E}">
        <p14:creationId xmlns="" xmlns:p14="http://schemas.microsoft.com/office/powerpoint/2010/main" val="2922341599"/>
      </p:ext>
    </p:extLst>
  </p:cSld>
  <p:clrMapOvr>
    <a:masterClrMapping/>
  </p:clrMapOvr>
  <p:transition>
    <p:dissolve/>
  </p:transition>
</p:sldLayout>
</file>

<file path=ppt/slideLayouts/slideLayout5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C8BED5D-DB0D-4297-B267-BE6E52B41F7A}"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9B29A740-BCE5-4623-92C5-3C8B3B12DA4F}" type="slidenum">
              <a:rPr lang="en-US"/>
              <a:pPr/>
              <a:t>‹#›</a:t>
            </a:fld>
            <a:endParaRPr lang="zh-CN" altLang="en-US"/>
          </a:p>
        </p:txBody>
      </p:sp>
    </p:spTree>
    <p:extLst>
      <p:ext uri="{BB962C8B-B14F-4D97-AF65-F5344CB8AC3E}">
        <p14:creationId xmlns="" xmlns:p14="http://schemas.microsoft.com/office/powerpoint/2010/main" val="86084948"/>
      </p:ext>
    </p:extLst>
  </p:cSld>
  <p:clrMapOvr>
    <a:masterClrMapping/>
  </p:clrMapOvr>
  <p:transition>
    <p:dissolve/>
  </p:transition>
</p:sldLayout>
</file>

<file path=ppt/slideLayouts/slideLayout5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F0B9284A-C101-4D31-B0DE-85E5DC2D3434}"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020B9DCE-576D-4C5B-972C-2B4FC2B85DDC}" type="slidenum">
              <a:rPr lang="en-US"/>
              <a:pPr/>
              <a:t>‹#›</a:t>
            </a:fld>
            <a:endParaRPr lang="zh-CN" altLang="en-US"/>
          </a:p>
        </p:txBody>
      </p:sp>
    </p:spTree>
    <p:extLst>
      <p:ext uri="{BB962C8B-B14F-4D97-AF65-F5344CB8AC3E}">
        <p14:creationId xmlns="" xmlns:p14="http://schemas.microsoft.com/office/powerpoint/2010/main" val="596398241"/>
      </p:ext>
    </p:extLst>
  </p:cSld>
  <p:clrMapOvr>
    <a:masterClrMapping/>
  </p:clrMapOvr>
  <p:transition>
    <p:dissolve/>
  </p:transition>
</p:sldLayout>
</file>

<file path=ppt/slideLayouts/slideLayout5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A26C35E-A7CE-4671-A084-092DDFB422A5}"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ED913C3F-7A5D-46A0-A911-6CCF853D14ED}" type="slidenum">
              <a:rPr lang="en-US"/>
              <a:pPr/>
              <a:t>‹#›</a:t>
            </a:fld>
            <a:endParaRPr lang="zh-CN" altLang="en-US"/>
          </a:p>
        </p:txBody>
      </p:sp>
    </p:spTree>
    <p:extLst>
      <p:ext uri="{BB962C8B-B14F-4D97-AF65-F5344CB8AC3E}">
        <p14:creationId xmlns="" xmlns:p14="http://schemas.microsoft.com/office/powerpoint/2010/main" val="2213871563"/>
      </p:ext>
    </p:extLst>
  </p:cSld>
  <p:clrMapOvr>
    <a:masterClrMapping/>
  </p:clrMapOvr>
  <p:transition>
    <p:dissolve/>
  </p:transition>
</p:sldLayout>
</file>

<file path=ppt/slideLayouts/slideLayout5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7A74F0A-C6B6-44E8-ADEB-F7D7572DFDA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5EF07FC-9958-4EE6-9527-B7ACE5FAB5AD}" type="slidenum">
              <a:rPr lang="en-US"/>
              <a:pPr/>
              <a:t>‹#›</a:t>
            </a:fld>
            <a:endParaRPr lang="zh-CN" altLang="en-US"/>
          </a:p>
        </p:txBody>
      </p:sp>
    </p:spTree>
    <p:extLst>
      <p:ext uri="{BB962C8B-B14F-4D97-AF65-F5344CB8AC3E}">
        <p14:creationId xmlns="" xmlns:p14="http://schemas.microsoft.com/office/powerpoint/2010/main" val="1243201888"/>
      </p:ext>
    </p:extLst>
  </p:cSld>
  <p:clrMapOvr>
    <a:masterClrMapping/>
  </p:clrMapOvr>
  <p:transition>
    <p:dissolve/>
  </p:transition>
</p:sldLayout>
</file>

<file path=ppt/slideLayouts/slideLayout5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F09C671-535E-406F-8A5B-B4C07B8448B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3863AF0-15B5-45E7-BECA-6288F64C46A7}" type="slidenum">
              <a:rPr lang="en-US"/>
              <a:pPr/>
              <a:t>‹#›</a:t>
            </a:fld>
            <a:endParaRPr lang="zh-CN" altLang="en-US"/>
          </a:p>
        </p:txBody>
      </p:sp>
    </p:spTree>
    <p:extLst>
      <p:ext uri="{BB962C8B-B14F-4D97-AF65-F5344CB8AC3E}">
        <p14:creationId xmlns="" xmlns:p14="http://schemas.microsoft.com/office/powerpoint/2010/main" val="3853907769"/>
      </p:ext>
    </p:extLst>
  </p:cSld>
  <p:clrMapOvr>
    <a:masterClrMapping/>
  </p:clrMapOvr>
  <p:transition>
    <p:dissolv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54C2FE9-DD43-44C4-B463-0F6B800339B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ED25D14-BFD8-4721-AB98-E44E0073D45C}" type="slidenum">
              <a:rPr lang="en-US"/>
              <a:pPr/>
              <a:t>‹#›</a:t>
            </a:fld>
            <a:endParaRPr lang="zh-CN" altLang="en-US"/>
          </a:p>
        </p:txBody>
      </p:sp>
    </p:spTree>
    <p:extLst>
      <p:ext uri="{BB962C8B-B14F-4D97-AF65-F5344CB8AC3E}">
        <p14:creationId xmlns="" xmlns:p14="http://schemas.microsoft.com/office/powerpoint/2010/main" val="1369152372"/>
      </p:ext>
    </p:extLst>
  </p:cSld>
  <p:clrMapOvr>
    <a:masterClrMapping/>
  </p:clrMapOvr>
  <p:transition>
    <p:dissolve/>
  </p:transition>
</p:sldLayout>
</file>

<file path=ppt/slideLayouts/slideLayout5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FCFA124-DC69-431C-BDC2-3893DD35B62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08F3C80-057E-4143-9BCC-6B984126B50F}" type="slidenum">
              <a:rPr lang="en-US"/>
              <a:pPr/>
              <a:t>‹#›</a:t>
            </a:fld>
            <a:endParaRPr lang="zh-CN" altLang="en-US"/>
          </a:p>
        </p:txBody>
      </p:sp>
    </p:spTree>
    <p:extLst>
      <p:ext uri="{BB962C8B-B14F-4D97-AF65-F5344CB8AC3E}">
        <p14:creationId xmlns="" xmlns:p14="http://schemas.microsoft.com/office/powerpoint/2010/main" val="2548885894"/>
      </p:ext>
    </p:extLst>
  </p:cSld>
  <p:clrMapOvr>
    <a:masterClrMapping/>
  </p:clrMapOvr>
  <p:transition>
    <p:dissolve/>
  </p:transition>
</p:sldLayout>
</file>

<file path=ppt/slideLayouts/slideLayout5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61D3F7D-0F6B-4472-BCCB-8C3FF694015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89AA8DB-3D07-45B5-AF13-5B65CE116507}" type="slidenum">
              <a:rPr lang="en-US"/>
              <a:pPr/>
              <a:t>‹#›</a:t>
            </a:fld>
            <a:endParaRPr lang="zh-CN" altLang="en-US"/>
          </a:p>
        </p:txBody>
      </p:sp>
    </p:spTree>
    <p:extLst>
      <p:ext uri="{BB962C8B-B14F-4D97-AF65-F5344CB8AC3E}">
        <p14:creationId xmlns="" xmlns:p14="http://schemas.microsoft.com/office/powerpoint/2010/main" val="1550931142"/>
      </p:ext>
    </p:extLst>
  </p:cSld>
  <p:clrMapOvr>
    <a:masterClrMapping/>
  </p:clrMapOvr>
  <p:transition>
    <p:dissolve/>
  </p:transition>
</p:sldLayout>
</file>

<file path=ppt/slideLayouts/slideLayout5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F11B443-6774-4448-AD18-D7983980DB1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36EE050-C749-4966-9AC7-57592F1DC9E4}" type="slidenum">
              <a:rPr lang="en-US"/>
              <a:pPr/>
              <a:t>‹#›</a:t>
            </a:fld>
            <a:endParaRPr lang="zh-CN" altLang="en-US"/>
          </a:p>
        </p:txBody>
      </p:sp>
    </p:spTree>
    <p:extLst>
      <p:ext uri="{BB962C8B-B14F-4D97-AF65-F5344CB8AC3E}">
        <p14:creationId xmlns="" xmlns:p14="http://schemas.microsoft.com/office/powerpoint/2010/main" val="3411758515"/>
      </p:ext>
    </p:extLst>
  </p:cSld>
  <p:clrMapOvr>
    <a:masterClrMapping/>
  </p:clrMapOvr>
  <p:transition>
    <p:dissolve/>
  </p:transition>
</p:sldLayout>
</file>

<file path=ppt/slideLayouts/slideLayout5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D3BDDE1-F8F1-48F1-8429-37E6E787EE2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0AD441F-1A99-4FB5-82F2-6A8F8DB48888}" type="slidenum">
              <a:rPr lang="en-US"/>
              <a:pPr/>
              <a:t>‹#›</a:t>
            </a:fld>
            <a:endParaRPr lang="zh-CN" altLang="en-US"/>
          </a:p>
        </p:txBody>
      </p:sp>
    </p:spTree>
    <p:extLst>
      <p:ext uri="{BB962C8B-B14F-4D97-AF65-F5344CB8AC3E}">
        <p14:creationId xmlns="" xmlns:p14="http://schemas.microsoft.com/office/powerpoint/2010/main" val="945598879"/>
      </p:ext>
    </p:extLst>
  </p:cSld>
  <p:clrMapOvr>
    <a:masterClrMapping/>
  </p:clrMapOvr>
  <p:transition>
    <p:dissolve/>
  </p:transition>
</p:sldLayout>
</file>

<file path=ppt/slideLayouts/slideLayout5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5D0393D-36D7-48F9-AD29-DF27E3A6162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FFD03D0-CDD4-436E-8E47-075176BC8466}" type="slidenum">
              <a:rPr lang="en-US"/>
              <a:pPr/>
              <a:t>‹#›</a:t>
            </a:fld>
            <a:endParaRPr lang="zh-CN" altLang="en-US"/>
          </a:p>
        </p:txBody>
      </p:sp>
    </p:spTree>
    <p:extLst>
      <p:ext uri="{BB962C8B-B14F-4D97-AF65-F5344CB8AC3E}">
        <p14:creationId xmlns="" xmlns:p14="http://schemas.microsoft.com/office/powerpoint/2010/main" val="1752214743"/>
      </p:ext>
    </p:extLst>
  </p:cSld>
  <p:clrMapOvr>
    <a:masterClrMapping/>
  </p:clrMapOvr>
  <p:transition>
    <p:dissolve/>
  </p:transition>
</p:sldLayout>
</file>

<file path=ppt/slideLayouts/slideLayout5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1618241-A451-44A6-9FAC-EB1E11B9AB1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FB2F7D8-E1FB-4B97-898C-453BEF4CA98B}" type="slidenum">
              <a:rPr lang="en-US"/>
              <a:pPr/>
              <a:t>‹#›</a:t>
            </a:fld>
            <a:endParaRPr lang="zh-CN" altLang="en-US"/>
          </a:p>
        </p:txBody>
      </p:sp>
    </p:spTree>
    <p:extLst>
      <p:ext uri="{BB962C8B-B14F-4D97-AF65-F5344CB8AC3E}">
        <p14:creationId xmlns="" xmlns:p14="http://schemas.microsoft.com/office/powerpoint/2010/main" val="120750859"/>
      </p:ext>
    </p:extLst>
  </p:cSld>
  <p:clrMapOvr>
    <a:masterClrMapping/>
  </p:clrMapOvr>
  <p:transition>
    <p:dissolve/>
  </p:transition>
</p:sldLayout>
</file>

<file path=ppt/slideLayouts/slideLayout5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5ACDBA1-80C6-4314-9528-0D755F2EFF65}"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7EB58703-B92B-4032-83B4-9108E888F8B2}" type="slidenum">
              <a:rPr lang="en-US"/>
              <a:pPr/>
              <a:t>‹#›</a:t>
            </a:fld>
            <a:endParaRPr lang="zh-CN" altLang="en-US"/>
          </a:p>
        </p:txBody>
      </p:sp>
    </p:spTree>
    <p:extLst>
      <p:ext uri="{BB962C8B-B14F-4D97-AF65-F5344CB8AC3E}">
        <p14:creationId xmlns="" xmlns:p14="http://schemas.microsoft.com/office/powerpoint/2010/main" val="1381877312"/>
      </p:ext>
    </p:extLst>
  </p:cSld>
  <p:clrMapOvr>
    <a:masterClrMapping/>
  </p:clrMapOvr>
  <p:transition>
    <p:dissolve/>
  </p:transition>
</p:sldLayout>
</file>

<file path=ppt/slideLayouts/slideLayout5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3F3A1F00-1BC9-4BAD-ABAA-B22AA6BDD416}"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48EFD04D-1F85-4863-A758-8171A7372248}" type="slidenum">
              <a:rPr lang="en-US"/>
              <a:pPr/>
              <a:t>‹#›</a:t>
            </a:fld>
            <a:endParaRPr lang="zh-CN" altLang="en-US"/>
          </a:p>
        </p:txBody>
      </p:sp>
    </p:spTree>
    <p:extLst>
      <p:ext uri="{BB962C8B-B14F-4D97-AF65-F5344CB8AC3E}">
        <p14:creationId xmlns="" xmlns:p14="http://schemas.microsoft.com/office/powerpoint/2010/main" val="2609696435"/>
      </p:ext>
    </p:extLst>
  </p:cSld>
  <p:clrMapOvr>
    <a:masterClrMapping/>
  </p:clrMapOvr>
  <p:transition>
    <p:dissolve/>
  </p:transition>
</p:sldLayout>
</file>

<file path=ppt/slideLayouts/slideLayout5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CA751AA-8D32-48AE-AEF6-F80A12773CB5}"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F6614444-49CA-45B1-9643-4E53D466286C}" type="slidenum">
              <a:rPr lang="en-US"/>
              <a:pPr/>
              <a:t>‹#›</a:t>
            </a:fld>
            <a:endParaRPr lang="zh-CN" altLang="en-US"/>
          </a:p>
        </p:txBody>
      </p:sp>
    </p:spTree>
    <p:extLst>
      <p:ext uri="{BB962C8B-B14F-4D97-AF65-F5344CB8AC3E}">
        <p14:creationId xmlns="" xmlns:p14="http://schemas.microsoft.com/office/powerpoint/2010/main" val="1054284707"/>
      </p:ext>
    </p:extLst>
  </p:cSld>
  <p:clrMapOvr>
    <a:masterClrMapping/>
  </p:clrMapOvr>
  <p:transition>
    <p:dissolve/>
  </p:transition>
</p:sldLayout>
</file>

<file path=ppt/slideLayouts/slideLayout5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FBF1857-AF3D-45B4-8311-503C79D66B5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BBD73EF-1DBD-487E-A4DD-6D4954E941AF}" type="slidenum">
              <a:rPr lang="en-US"/>
              <a:pPr/>
              <a:t>‹#›</a:t>
            </a:fld>
            <a:endParaRPr lang="zh-CN" altLang="en-US"/>
          </a:p>
        </p:txBody>
      </p:sp>
    </p:spTree>
    <p:extLst>
      <p:ext uri="{BB962C8B-B14F-4D97-AF65-F5344CB8AC3E}">
        <p14:creationId xmlns="" xmlns:p14="http://schemas.microsoft.com/office/powerpoint/2010/main" val="113645447"/>
      </p:ext>
    </p:extLst>
  </p:cSld>
  <p:clrMapOvr>
    <a:masterClrMapping/>
  </p:clrMapOvr>
  <p:transition>
    <p:dissolv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CC7755D-6AA5-4F32-B896-4D2809F2E3E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933B2C1-CF3B-46C6-963D-56FF6D12E816}" type="slidenum">
              <a:rPr lang="en-US"/>
              <a:pPr/>
              <a:t>‹#›</a:t>
            </a:fld>
            <a:endParaRPr lang="zh-CN" altLang="en-US"/>
          </a:p>
        </p:txBody>
      </p:sp>
    </p:spTree>
    <p:extLst>
      <p:ext uri="{BB962C8B-B14F-4D97-AF65-F5344CB8AC3E}">
        <p14:creationId xmlns="" xmlns:p14="http://schemas.microsoft.com/office/powerpoint/2010/main" val="278150598"/>
      </p:ext>
    </p:extLst>
  </p:cSld>
  <p:clrMapOvr>
    <a:masterClrMapping/>
  </p:clrMapOvr>
  <p:transition>
    <p:dissolve/>
  </p:transition>
</p:sldLayout>
</file>

<file path=ppt/slideLayouts/slideLayout5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29C8884-BAE8-4273-AAEE-6DFFA5DC096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BAA89891-CDA9-4FDB-BC52-BF523B50E736}" type="slidenum">
              <a:rPr lang="en-US"/>
              <a:pPr/>
              <a:t>‹#›</a:t>
            </a:fld>
            <a:endParaRPr lang="zh-CN" altLang="en-US"/>
          </a:p>
        </p:txBody>
      </p:sp>
    </p:spTree>
    <p:extLst>
      <p:ext uri="{BB962C8B-B14F-4D97-AF65-F5344CB8AC3E}">
        <p14:creationId xmlns="" xmlns:p14="http://schemas.microsoft.com/office/powerpoint/2010/main" val="310916066"/>
      </p:ext>
    </p:extLst>
  </p:cSld>
  <p:clrMapOvr>
    <a:masterClrMapping/>
  </p:clrMapOvr>
  <p:transition>
    <p:dissolve/>
  </p:transition>
</p:sldLayout>
</file>

<file path=ppt/slideLayouts/slideLayout5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A3C7F61-A548-4B8B-828D-7235C42E593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08A553F-4E6A-4D2A-8C9A-0B9BCEB3BDE3}" type="slidenum">
              <a:rPr lang="en-US"/>
              <a:pPr/>
              <a:t>‹#›</a:t>
            </a:fld>
            <a:endParaRPr lang="zh-CN" altLang="en-US"/>
          </a:p>
        </p:txBody>
      </p:sp>
    </p:spTree>
    <p:extLst>
      <p:ext uri="{BB962C8B-B14F-4D97-AF65-F5344CB8AC3E}">
        <p14:creationId xmlns="" xmlns:p14="http://schemas.microsoft.com/office/powerpoint/2010/main" val="2723724278"/>
      </p:ext>
    </p:extLst>
  </p:cSld>
  <p:clrMapOvr>
    <a:masterClrMapping/>
  </p:clrMapOvr>
  <p:transition>
    <p:dissolve/>
  </p:transition>
</p:sldLayout>
</file>

<file path=ppt/slideLayouts/slideLayout57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8A3672B-5748-4050-86B8-C6E24AEF6F5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109E5F8-4B7B-4862-B595-CFFC9034A205}" type="slidenum">
              <a:rPr lang="en-US"/>
              <a:pPr/>
              <a:t>‹#›</a:t>
            </a:fld>
            <a:endParaRPr lang="zh-CN" altLang="en-US"/>
          </a:p>
        </p:txBody>
      </p:sp>
    </p:spTree>
    <p:extLst>
      <p:ext uri="{BB962C8B-B14F-4D97-AF65-F5344CB8AC3E}">
        <p14:creationId xmlns="" xmlns:p14="http://schemas.microsoft.com/office/powerpoint/2010/main" val="2152925681"/>
      </p:ext>
    </p:extLst>
  </p:cSld>
  <p:clrMapOvr>
    <a:masterClrMapping/>
  </p:clrMapOvr>
  <p:transition>
    <p:dissolve/>
  </p:transition>
</p:sldLayout>
</file>

<file path=ppt/slideLayouts/slideLayout57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ED988A3A-BBE1-4D35-AF4D-4FD6C30F1C6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F91364D-3A8A-455C-AD01-90630715D286}" type="slidenum">
              <a:rPr lang="en-US"/>
              <a:pPr/>
              <a:t>‹#›</a:t>
            </a:fld>
            <a:endParaRPr lang="zh-CN" altLang="en-US"/>
          </a:p>
        </p:txBody>
      </p:sp>
    </p:spTree>
    <p:extLst>
      <p:ext uri="{BB962C8B-B14F-4D97-AF65-F5344CB8AC3E}">
        <p14:creationId xmlns="" xmlns:p14="http://schemas.microsoft.com/office/powerpoint/2010/main" val="1957557300"/>
      </p:ext>
    </p:extLst>
  </p:cSld>
  <p:clrMapOvr>
    <a:masterClrMapping/>
  </p:clrMapOvr>
  <p:transition>
    <p:dissolve/>
  </p:transition>
</p:sldLayout>
</file>

<file path=ppt/slideLayouts/slideLayout5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362B00E-0D2C-46BB-A655-D345261AD23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22D06BF-427A-4193-8059-670B9AA1BFA7}" type="slidenum">
              <a:rPr lang="en-US"/>
              <a:pPr/>
              <a:t>‹#›</a:t>
            </a:fld>
            <a:endParaRPr lang="zh-CN" altLang="en-US"/>
          </a:p>
        </p:txBody>
      </p:sp>
    </p:spTree>
    <p:extLst>
      <p:ext uri="{BB962C8B-B14F-4D97-AF65-F5344CB8AC3E}">
        <p14:creationId xmlns="" xmlns:p14="http://schemas.microsoft.com/office/powerpoint/2010/main" val="2636095958"/>
      </p:ext>
    </p:extLst>
  </p:cSld>
  <p:clrMapOvr>
    <a:masterClrMapping/>
  </p:clrMapOvr>
  <p:transition>
    <p:dissolve/>
  </p:transition>
</p:sldLayout>
</file>

<file path=ppt/slideLayouts/slideLayout57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F153AE1C-0D33-4CA6-8044-18DCA8730D8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0A44A29-544D-462D-AE27-E52A1785A520}" type="slidenum">
              <a:rPr lang="en-US"/>
              <a:pPr/>
              <a:t>‹#›</a:t>
            </a:fld>
            <a:endParaRPr lang="zh-CN" altLang="en-US"/>
          </a:p>
        </p:txBody>
      </p:sp>
    </p:spTree>
    <p:extLst>
      <p:ext uri="{BB962C8B-B14F-4D97-AF65-F5344CB8AC3E}">
        <p14:creationId xmlns="" xmlns:p14="http://schemas.microsoft.com/office/powerpoint/2010/main" val="23404653"/>
      </p:ext>
    </p:extLst>
  </p:cSld>
  <p:clrMapOvr>
    <a:masterClrMapping/>
  </p:clrMapOvr>
  <p:transition>
    <p:dissolve/>
  </p:transition>
</p:sldLayout>
</file>

<file path=ppt/slideLayouts/slideLayout57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E6A22C2-DC81-43AF-A964-E3A54A5CEF3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AA45521-379C-46B3-9D46-B38336A1F8CB}" type="slidenum">
              <a:rPr lang="en-US"/>
              <a:pPr/>
              <a:t>‹#›</a:t>
            </a:fld>
            <a:endParaRPr lang="zh-CN" altLang="en-US"/>
          </a:p>
        </p:txBody>
      </p:sp>
    </p:spTree>
    <p:extLst>
      <p:ext uri="{BB962C8B-B14F-4D97-AF65-F5344CB8AC3E}">
        <p14:creationId xmlns="" xmlns:p14="http://schemas.microsoft.com/office/powerpoint/2010/main" val="1285255131"/>
      </p:ext>
    </p:extLst>
  </p:cSld>
  <p:clrMapOvr>
    <a:masterClrMapping/>
  </p:clrMapOvr>
  <p:transition>
    <p:dissolve/>
  </p:transition>
</p:sldLayout>
</file>

<file path=ppt/slideLayouts/slideLayout57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9131095D-FE8E-4840-A47B-8D7E68FE0418}"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E7E72E8E-A435-43BE-B04C-77EB2C7D5E1F}" type="slidenum">
              <a:rPr lang="en-US"/>
              <a:pPr/>
              <a:t>‹#›</a:t>
            </a:fld>
            <a:endParaRPr lang="zh-CN" altLang="en-US"/>
          </a:p>
        </p:txBody>
      </p:sp>
    </p:spTree>
    <p:extLst>
      <p:ext uri="{BB962C8B-B14F-4D97-AF65-F5344CB8AC3E}">
        <p14:creationId xmlns="" xmlns:p14="http://schemas.microsoft.com/office/powerpoint/2010/main" val="1522856914"/>
      </p:ext>
    </p:extLst>
  </p:cSld>
  <p:clrMapOvr>
    <a:masterClrMapping/>
  </p:clrMapOvr>
  <p:transition>
    <p:dissolve/>
  </p:transition>
</p:sldLayout>
</file>

<file path=ppt/slideLayouts/slideLayout57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1E669291-2F7E-4CD4-B19A-463AC335FA9F}"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3E396D25-8E37-4124-97B3-99AFBC91EC1D}" type="slidenum">
              <a:rPr lang="en-US"/>
              <a:pPr/>
              <a:t>‹#›</a:t>
            </a:fld>
            <a:endParaRPr lang="zh-CN" altLang="en-US"/>
          </a:p>
        </p:txBody>
      </p:sp>
    </p:spTree>
    <p:extLst>
      <p:ext uri="{BB962C8B-B14F-4D97-AF65-F5344CB8AC3E}">
        <p14:creationId xmlns="" xmlns:p14="http://schemas.microsoft.com/office/powerpoint/2010/main" val="3710442940"/>
      </p:ext>
    </p:extLst>
  </p:cSld>
  <p:clrMapOvr>
    <a:masterClrMapping/>
  </p:clrMapOvr>
  <p:transition>
    <p:dissolve/>
  </p:transition>
</p:sldLayout>
</file>

<file path=ppt/slideLayouts/slideLayout5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F85F3890-E42C-4635-B1AB-7EED71F6C8F6}"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F9450ED-6429-4339-935A-A835D7680B70}" type="slidenum">
              <a:rPr lang="en-US"/>
              <a:pPr/>
              <a:t>‹#›</a:t>
            </a:fld>
            <a:endParaRPr lang="zh-CN" altLang="en-US"/>
          </a:p>
        </p:txBody>
      </p:sp>
    </p:spTree>
    <p:extLst>
      <p:ext uri="{BB962C8B-B14F-4D97-AF65-F5344CB8AC3E}">
        <p14:creationId xmlns="" xmlns:p14="http://schemas.microsoft.com/office/powerpoint/2010/main" val="1909828774"/>
      </p:ext>
    </p:extLst>
  </p:cSld>
  <p:clrMapOvr>
    <a:masterClrMapping/>
  </p:clrMapOvr>
  <p:transition>
    <p:dissolv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4804DC4-C890-4985-B53A-8B28867AA6B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6724F23-A396-42E7-9970-6696BA4E6486}" type="slidenum">
              <a:rPr lang="en-US"/>
              <a:pPr/>
              <a:t>‹#›</a:t>
            </a:fld>
            <a:endParaRPr lang="zh-CN" altLang="en-US"/>
          </a:p>
        </p:txBody>
      </p:sp>
    </p:spTree>
    <p:extLst>
      <p:ext uri="{BB962C8B-B14F-4D97-AF65-F5344CB8AC3E}">
        <p14:creationId xmlns="" xmlns:p14="http://schemas.microsoft.com/office/powerpoint/2010/main" val="3376020547"/>
      </p:ext>
    </p:extLst>
  </p:cSld>
  <p:clrMapOvr>
    <a:masterClrMapping/>
  </p:clrMapOvr>
  <p:transition>
    <p:dissolve/>
  </p:transition>
</p:sldLayout>
</file>

<file path=ppt/slideLayouts/slideLayout58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9DACFE9-0284-46C7-8047-3A4C76C88ED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C8A1CD5C-E8CD-4BBD-8714-452F605F2ACE}" type="slidenum">
              <a:rPr lang="en-US"/>
              <a:pPr/>
              <a:t>‹#›</a:t>
            </a:fld>
            <a:endParaRPr lang="zh-CN" altLang="en-US"/>
          </a:p>
        </p:txBody>
      </p:sp>
    </p:spTree>
    <p:extLst>
      <p:ext uri="{BB962C8B-B14F-4D97-AF65-F5344CB8AC3E}">
        <p14:creationId xmlns="" xmlns:p14="http://schemas.microsoft.com/office/powerpoint/2010/main" val="119512361"/>
      </p:ext>
    </p:extLst>
  </p:cSld>
  <p:clrMapOvr>
    <a:masterClrMapping/>
  </p:clrMapOvr>
  <p:transition>
    <p:dissolve/>
  </p:transition>
</p:sldLayout>
</file>

<file path=ppt/slideLayouts/slideLayout58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91777DA-8FCD-440B-982F-3B9E17AEAFA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4A84B5FF-F4D8-4697-BECC-9968C441ADA1}" type="slidenum">
              <a:rPr lang="en-US"/>
              <a:pPr/>
              <a:t>‹#›</a:t>
            </a:fld>
            <a:endParaRPr lang="zh-CN" altLang="en-US"/>
          </a:p>
        </p:txBody>
      </p:sp>
    </p:spTree>
    <p:extLst>
      <p:ext uri="{BB962C8B-B14F-4D97-AF65-F5344CB8AC3E}">
        <p14:creationId xmlns="" xmlns:p14="http://schemas.microsoft.com/office/powerpoint/2010/main" val="3667946152"/>
      </p:ext>
    </p:extLst>
  </p:cSld>
  <p:clrMapOvr>
    <a:masterClrMapping/>
  </p:clrMapOvr>
  <p:transition>
    <p:dissolve/>
  </p:transition>
</p:sldLayout>
</file>

<file path=ppt/slideLayouts/slideLayout58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6563E85-16F1-4600-A3D1-6AF907E3923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89B85D7-65A8-43D1-AEB3-89E692C36983}" type="slidenum">
              <a:rPr lang="en-US"/>
              <a:pPr/>
              <a:t>‹#›</a:t>
            </a:fld>
            <a:endParaRPr lang="zh-CN" altLang="en-US"/>
          </a:p>
        </p:txBody>
      </p:sp>
    </p:spTree>
    <p:extLst>
      <p:ext uri="{BB962C8B-B14F-4D97-AF65-F5344CB8AC3E}">
        <p14:creationId xmlns="" xmlns:p14="http://schemas.microsoft.com/office/powerpoint/2010/main" val="2867230916"/>
      </p:ext>
    </p:extLst>
  </p:cSld>
  <p:clrMapOvr>
    <a:masterClrMapping/>
  </p:clrMapOvr>
  <p:transition>
    <p:dissolve/>
  </p:transition>
</p:sldLayout>
</file>

<file path=ppt/slideLayouts/slideLayout58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0B4441C-E58B-4258-9F6A-158ABD04D6CF}"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4348978-4F63-486F-A110-B32894552C2B}" type="slidenum">
              <a:rPr lang="en-US"/>
              <a:pPr/>
              <a:t>‹#›</a:t>
            </a:fld>
            <a:endParaRPr lang="zh-CN" altLang="en-US"/>
          </a:p>
        </p:txBody>
      </p:sp>
    </p:spTree>
    <p:extLst>
      <p:ext uri="{BB962C8B-B14F-4D97-AF65-F5344CB8AC3E}">
        <p14:creationId xmlns="" xmlns:p14="http://schemas.microsoft.com/office/powerpoint/2010/main" val="320557923"/>
      </p:ext>
    </p:extLst>
  </p:cSld>
  <p:clrMapOvr>
    <a:masterClrMapping/>
  </p:clrMapOvr>
  <p:transition>
    <p:dissolve/>
  </p:transition>
</p:sldLayout>
</file>

<file path=ppt/slideLayouts/slideLayout5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2BD0093-2E65-4AAA-8569-AEACF170B5D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4BB7E58-FF7C-466E-8A89-39BCA8D47E72}" type="slidenum">
              <a:rPr lang="en-US"/>
              <a:pPr/>
              <a:t>‹#›</a:t>
            </a:fld>
            <a:endParaRPr lang="zh-CN" altLang="en-US"/>
          </a:p>
        </p:txBody>
      </p:sp>
    </p:spTree>
    <p:extLst>
      <p:ext uri="{BB962C8B-B14F-4D97-AF65-F5344CB8AC3E}">
        <p14:creationId xmlns="" xmlns:p14="http://schemas.microsoft.com/office/powerpoint/2010/main" val="2576217582"/>
      </p:ext>
    </p:extLst>
  </p:cSld>
  <p:clrMapOvr>
    <a:masterClrMapping/>
  </p:clrMapOvr>
  <p:transition>
    <p:dissolve/>
  </p:transition>
</p:sldLayout>
</file>

<file path=ppt/slideLayouts/slideLayout58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344622C-685F-43C4-86A1-B13418DBD41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99C9F17-6AB0-4D32-AB2F-BF738ADEC0EE}" type="slidenum">
              <a:rPr lang="en-US"/>
              <a:pPr/>
              <a:t>‹#›</a:t>
            </a:fld>
            <a:endParaRPr lang="zh-CN" altLang="en-US"/>
          </a:p>
        </p:txBody>
      </p:sp>
    </p:spTree>
    <p:extLst>
      <p:ext uri="{BB962C8B-B14F-4D97-AF65-F5344CB8AC3E}">
        <p14:creationId xmlns="" xmlns:p14="http://schemas.microsoft.com/office/powerpoint/2010/main" val="2097065011"/>
      </p:ext>
    </p:extLst>
  </p:cSld>
  <p:clrMapOvr>
    <a:masterClrMapping/>
  </p:clrMapOvr>
  <p:transition>
    <p:dissolve/>
  </p:transition>
</p:sldLayout>
</file>

<file path=ppt/slideLayouts/slideLayout58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F0DE9554-E8D7-4AF7-BE6D-FE80EC31CF0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0F93929-4487-43DC-B7C0-768B61D25161}" type="slidenum">
              <a:rPr lang="en-US"/>
              <a:pPr/>
              <a:t>‹#›</a:t>
            </a:fld>
            <a:endParaRPr lang="zh-CN" altLang="en-US"/>
          </a:p>
        </p:txBody>
      </p:sp>
    </p:spTree>
    <p:extLst>
      <p:ext uri="{BB962C8B-B14F-4D97-AF65-F5344CB8AC3E}">
        <p14:creationId xmlns="" xmlns:p14="http://schemas.microsoft.com/office/powerpoint/2010/main" val="4215472273"/>
      </p:ext>
    </p:extLst>
  </p:cSld>
  <p:clrMapOvr>
    <a:masterClrMapping/>
  </p:clrMapOvr>
  <p:transition>
    <p:dissolve/>
  </p:transition>
</p:sldLayout>
</file>

<file path=ppt/slideLayouts/slideLayout58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5B960E4-DBF9-44E7-A050-3EE4A62645A3}"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FD25D21-59B9-407B-9FF3-8532275468A2}" type="slidenum">
              <a:rPr lang="en-US"/>
              <a:pPr/>
              <a:t>‹#›</a:t>
            </a:fld>
            <a:endParaRPr lang="zh-CN" altLang="en-US"/>
          </a:p>
        </p:txBody>
      </p:sp>
    </p:spTree>
    <p:extLst>
      <p:ext uri="{BB962C8B-B14F-4D97-AF65-F5344CB8AC3E}">
        <p14:creationId xmlns="" xmlns:p14="http://schemas.microsoft.com/office/powerpoint/2010/main" val="997097687"/>
      </p:ext>
    </p:extLst>
  </p:cSld>
  <p:clrMapOvr>
    <a:masterClrMapping/>
  </p:clrMapOvr>
  <p:transition>
    <p:dissolve/>
  </p:transition>
</p:sldLayout>
</file>

<file path=ppt/slideLayouts/slideLayout58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A8A18E3-D5E6-445B-917F-ED21ADB8C0BE}"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F00A5FF7-5B45-469E-AC7C-87CDA135CF43}" type="slidenum">
              <a:rPr lang="en-US"/>
              <a:pPr/>
              <a:t>‹#›</a:t>
            </a:fld>
            <a:endParaRPr lang="zh-CN" altLang="en-US"/>
          </a:p>
        </p:txBody>
      </p:sp>
    </p:spTree>
    <p:extLst>
      <p:ext uri="{BB962C8B-B14F-4D97-AF65-F5344CB8AC3E}">
        <p14:creationId xmlns="" xmlns:p14="http://schemas.microsoft.com/office/powerpoint/2010/main" val="4162578644"/>
      </p:ext>
    </p:extLst>
  </p:cSld>
  <p:clrMapOvr>
    <a:masterClrMapping/>
  </p:clrMapOvr>
  <p:transition>
    <p:dissolve/>
  </p:transition>
</p:sldLayout>
</file>

<file path=ppt/slideLayouts/slideLayout5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5838B97-AE03-4E4F-9CF1-8E7F174FA519}"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E4D08F7D-3694-49D9-B51C-0BA795E16B86}" type="slidenum">
              <a:rPr lang="en-US"/>
              <a:pPr/>
              <a:t>‹#›</a:t>
            </a:fld>
            <a:endParaRPr lang="zh-CN" altLang="en-US"/>
          </a:p>
        </p:txBody>
      </p:sp>
    </p:spTree>
    <p:extLst>
      <p:ext uri="{BB962C8B-B14F-4D97-AF65-F5344CB8AC3E}">
        <p14:creationId xmlns="" xmlns:p14="http://schemas.microsoft.com/office/powerpoint/2010/main" val="3649011750"/>
      </p:ext>
    </p:extLst>
  </p:cSld>
  <p:clrMapOvr>
    <a:masterClrMapping/>
  </p:clrMapOvr>
  <p:transition>
    <p:dissolv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60D365C9-B087-499C-9B5D-3AC7CF277FF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CCE12F6-8C9B-4917-AEAA-967EA861F0D8}" type="slidenum">
              <a:rPr lang="en-US"/>
              <a:pPr/>
              <a:t>‹#›</a:t>
            </a:fld>
            <a:endParaRPr lang="zh-CN" altLang="en-US"/>
          </a:p>
        </p:txBody>
      </p:sp>
    </p:spTree>
    <p:extLst>
      <p:ext uri="{BB962C8B-B14F-4D97-AF65-F5344CB8AC3E}">
        <p14:creationId xmlns="" xmlns:p14="http://schemas.microsoft.com/office/powerpoint/2010/main" val="864434952"/>
      </p:ext>
    </p:extLst>
  </p:cSld>
  <p:clrMapOvr>
    <a:masterClrMapping/>
  </p:clrMapOvr>
  <p:transition>
    <p:dissolve/>
  </p:transition>
</p:sldLayout>
</file>

<file path=ppt/slideLayouts/slideLayout5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A6FA8D3-3054-40AD-93F4-1F5193592188}"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981A4552-68A4-45D3-AC81-68B688C1ED52}" type="slidenum">
              <a:rPr lang="en-US"/>
              <a:pPr/>
              <a:t>‹#›</a:t>
            </a:fld>
            <a:endParaRPr lang="zh-CN" altLang="en-US"/>
          </a:p>
        </p:txBody>
      </p:sp>
    </p:spTree>
    <p:extLst>
      <p:ext uri="{BB962C8B-B14F-4D97-AF65-F5344CB8AC3E}">
        <p14:creationId xmlns="" xmlns:p14="http://schemas.microsoft.com/office/powerpoint/2010/main" val="2773627958"/>
      </p:ext>
    </p:extLst>
  </p:cSld>
  <p:clrMapOvr>
    <a:masterClrMapping/>
  </p:clrMapOvr>
  <p:transition>
    <p:dissolve/>
  </p:transition>
</p:sldLayout>
</file>

<file path=ppt/slideLayouts/slideLayout59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3450DB4-4A30-4657-B8E0-EBC9607E0E5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BEB63BF6-1E0F-404C-BE04-0DDFEAB17D1D}" type="slidenum">
              <a:rPr lang="en-US"/>
              <a:pPr/>
              <a:t>‹#›</a:t>
            </a:fld>
            <a:endParaRPr lang="zh-CN" altLang="en-US"/>
          </a:p>
        </p:txBody>
      </p:sp>
    </p:spTree>
    <p:extLst>
      <p:ext uri="{BB962C8B-B14F-4D97-AF65-F5344CB8AC3E}">
        <p14:creationId xmlns="" xmlns:p14="http://schemas.microsoft.com/office/powerpoint/2010/main" val="2674473513"/>
      </p:ext>
    </p:extLst>
  </p:cSld>
  <p:clrMapOvr>
    <a:masterClrMapping/>
  </p:clrMapOvr>
  <p:transition>
    <p:dissolve/>
  </p:transition>
</p:sldLayout>
</file>

<file path=ppt/slideLayouts/slideLayout59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2AA1366-69FC-40B5-8E6E-84BAC679CB1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A7FF41E-DA4B-499A-86E0-D00C825E6E4E}" type="slidenum">
              <a:rPr lang="en-US"/>
              <a:pPr/>
              <a:t>‹#›</a:t>
            </a:fld>
            <a:endParaRPr lang="zh-CN" altLang="en-US"/>
          </a:p>
        </p:txBody>
      </p:sp>
    </p:spTree>
    <p:extLst>
      <p:ext uri="{BB962C8B-B14F-4D97-AF65-F5344CB8AC3E}">
        <p14:creationId xmlns="" xmlns:p14="http://schemas.microsoft.com/office/powerpoint/2010/main" val="2563391705"/>
      </p:ext>
    </p:extLst>
  </p:cSld>
  <p:clrMapOvr>
    <a:masterClrMapping/>
  </p:clrMapOvr>
  <p:transition>
    <p:dissolve/>
  </p:transition>
</p:sldLayout>
</file>

<file path=ppt/slideLayouts/slideLayout59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597E82B-AB58-4FAB-8882-5337DC76747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B75C9B3-55AD-4B5E-9E98-422CA254228C}" type="slidenum">
              <a:rPr lang="en-US"/>
              <a:pPr/>
              <a:t>‹#›</a:t>
            </a:fld>
            <a:endParaRPr lang="zh-CN" altLang="en-US"/>
          </a:p>
        </p:txBody>
      </p:sp>
    </p:spTree>
    <p:extLst>
      <p:ext uri="{BB962C8B-B14F-4D97-AF65-F5344CB8AC3E}">
        <p14:creationId xmlns="" xmlns:p14="http://schemas.microsoft.com/office/powerpoint/2010/main" val="2011739988"/>
      </p:ext>
    </p:extLst>
  </p:cSld>
  <p:clrMapOvr>
    <a:masterClrMapping/>
  </p:clrMapOvr>
  <p:transition>
    <p:dissolve/>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06DB7D6-7890-4C77-ACDC-FFCF7E6DB9F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3401BF8-0D8C-4BDF-9D3A-6551588D2FDF}" type="slidenum">
              <a:rPr lang="en-US"/>
              <a:pPr/>
              <a:t>‹#›</a:t>
            </a:fld>
            <a:endParaRPr lang="zh-CN" altLang="en-US"/>
          </a:p>
        </p:txBody>
      </p:sp>
    </p:spTree>
    <p:extLst>
      <p:ext uri="{BB962C8B-B14F-4D97-AF65-F5344CB8AC3E}">
        <p14:creationId xmlns="" xmlns:p14="http://schemas.microsoft.com/office/powerpoint/2010/main" val="768281676"/>
      </p:ext>
    </p:extLst>
  </p:cSld>
  <p:clrMapOvr>
    <a:masterClrMapping/>
  </p:clrMapOvr>
  <p:transition>
    <p:dissolve/>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D03E03A-AD1E-478E-AC6F-54E0CD22B93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DD0CD31-1834-4748-89EE-C3FF37481075}" type="slidenum">
              <a:rPr lang="en-US"/>
              <a:pPr/>
              <a:t>‹#›</a:t>
            </a:fld>
            <a:endParaRPr lang="zh-CN" altLang="en-US"/>
          </a:p>
        </p:txBody>
      </p:sp>
    </p:spTree>
    <p:extLst>
      <p:ext uri="{BB962C8B-B14F-4D97-AF65-F5344CB8AC3E}">
        <p14:creationId xmlns="" xmlns:p14="http://schemas.microsoft.com/office/powerpoint/2010/main" val="1915090547"/>
      </p:ext>
    </p:extLst>
  </p:cSld>
  <p:clrMapOvr>
    <a:masterClrMapping/>
  </p:clrMapOvr>
  <p:transition>
    <p:dissolve/>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D14CF8F-6626-4FDA-9631-D1B426E397B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F121AE6-1FB4-4D44-8C89-35389BEBBC4B}" type="slidenum">
              <a:rPr lang="en-US"/>
              <a:pPr/>
              <a:t>‹#›</a:t>
            </a:fld>
            <a:endParaRPr lang="zh-CN" altLang="en-US"/>
          </a:p>
        </p:txBody>
      </p:sp>
    </p:spTree>
    <p:extLst>
      <p:ext uri="{BB962C8B-B14F-4D97-AF65-F5344CB8AC3E}">
        <p14:creationId xmlns="" xmlns:p14="http://schemas.microsoft.com/office/powerpoint/2010/main" val="3676046173"/>
      </p:ext>
    </p:extLst>
  </p:cSld>
  <p:clrMapOvr>
    <a:masterClrMapping/>
  </p:clrMapOvr>
  <p:transition>
    <p:dissolve/>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1AAF47B3-A42E-4AB9-8ACF-75F8ADEFAFC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F360005-C221-460D-8962-F363A46EDB54}" type="slidenum">
              <a:rPr lang="en-US"/>
              <a:pPr/>
              <a:t>‹#›</a:t>
            </a:fld>
            <a:endParaRPr lang="zh-CN" altLang="en-US"/>
          </a:p>
        </p:txBody>
      </p:sp>
    </p:spTree>
    <p:extLst>
      <p:ext uri="{BB962C8B-B14F-4D97-AF65-F5344CB8AC3E}">
        <p14:creationId xmlns="" xmlns:p14="http://schemas.microsoft.com/office/powerpoint/2010/main" val="2924222559"/>
      </p:ext>
    </p:extLst>
  </p:cSld>
  <p:clrMapOvr>
    <a:masterClrMapping/>
  </p:clrMapOvr>
  <p:transition>
    <p:dissolve/>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B6BADD7-9726-4831-8DA2-BDF94D16E19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965C1A75-77DA-4835-AFD2-7803B58DF57F}" type="slidenum">
              <a:rPr lang="en-US"/>
              <a:pPr/>
              <a:t>‹#›</a:t>
            </a:fld>
            <a:endParaRPr lang="zh-CN" altLang="en-US"/>
          </a:p>
        </p:txBody>
      </p:sp>
    </p:spTree>
    <p:extLst>
      <p:ext uri="{BB962C8B-B14F-4D97-AF65-F5344CB8AC3E}">
        <p14:creationId xmlns="" xmlns:p14="http://schemas.microsoft.com/office/powerpoint/2010/main" val="1849430750"/>
      </p:ext>
    </p:extLst>
  </p:cSld>
  <p:clrMapOvr>
    <a:masterClrMapping/>
  </p:clrMapOvr>
  <p:transition>
    <p:dissolve/>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6580ED97-4429-44DB-AE2F-5231C4F0E952}"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0D9EF363-E8DF-4557-AB8C-BB1ACF70BB0E}" type="slidenum">
              <a:rPr lang="en-US"/>
              <a:pPr/>
              <a:t>‹#›</a:t>
            </a:fld>
            <a:endParaRPr lang="zh-CN" altLang="en-US"/>
          </a:p>
        </p:txBody>
      </p:sp>
    </p:spTree>
    <p:extLst>
      <p:ext uri="{BB962C8B-B14F-4D97-AF65-F5344CB8AC3E}">
        <p14:creationId xmlns="" xmlns:p14="http://schemas.microsoft.com/office/powerpoint/2010/main" val="24312030"/>
      </p:ext>
    </p:extLst>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3915449487"/>
      </p:ext>
    </p:extLst>
  </p:cSld>
  <p:clrMapOvr>
    <a:masterClrMapping/>
  </p:clrMapOvr>
  <p:transition>
    <p:dissolv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7D9C6FE-D297-4E20-8773-F1A5B10B1568}"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8861DD5D-0196-4034-A5D5-7700B37694D7}" type="slidenum">
              <a:rPr lang="en-US"/>
              <a:pPr/>
              <a:t>‹#›</a:t>
            </a:fld>
            <a:endParaRPr lang="zh-CN" altLang="en-US"/>
          </a:p>
        </p:txBody>
      </p:sp>
    </p:spTree>
    <p:extLst>
      <p:ext uri="{BB962C8B-B14F-4D97-AF65-F5344CB8AC3E}">
        <p14:creationId xmlns="" xmlns:p14="http://schemas.microsoft.com/office/powerpoint/2010/main" val="1550626944"/>
      </p:ext>
    </p:extLst>
  </p:cSld>
  <p:clrMapOvr>
    <a:masterClrMapping/>
  </p:clrMapOvr>
  <p:transition>
    <p:dissolve/>
  </p:transition>
</p:sldLayout>
</file>

<file path=ppt/slideLayouts/slideLayout6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896A1FC-F73D-4385-BBCA-42B9E1F78257}"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44647716-5564-4608-9C38-C923E732456B}" type="slidenum">
              <a:rPr lang="en-US"/>
              <a:pPr/>
              <a:t>‹#›</a:t>
            </a:fld>
            <a:endParaRPr lang="zh-CN" altLang="en-US"/>
          </a:p>
        </p:txBody>
      </p:sp>
    </p:spTree>
    <p:extLst>
      <p:ext uri="{BB962C8B-B14F-4D97-AF65-F5344CB8AC3E}">
        <p14:creationId xmlns="" xmlns:p14="http://schemas.microsoft.com/office/powerpoint/2010/main" val="39729311"/>
      </p:ext>
    </p:extLst>
  </p:cSld>
  <p:clrMapOvr>
    <a:masterClrMapping/>
  </p:clrMapOvr>
  <p:transition>
    <p:dissolve/>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1A7349A-E6DB-47C7-9314-43757949D5B0}"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D33F6666-C6A6-442D-BB71-4171DF72EAB8}" type="slidenum">
              <a:rPr lang="en-US"/>
              <a:pPr/>
              <a:t>‹#›</a:t>
            </a:fld>
            <a:endParaRPr lang="zh-CN" altLang="en-US"/>
          </a:p>
        </p:txBody>
      </p:sp>
    </p:spTree>
    <p:extLst>
      <p:ext uri="{BB962C8B-B14F-4D97-AF65-F5344CB8AC3E}">
        <p14:creationId xmlns="" xmlns:p14="http://schemas.microsoft.com/office/powerpoint/2010/main" val="636474301"/>
      </p:ext>
    </p:extLst>
  </p:cSld>
  <p:clrMapOvr>
    <a:masterClrMapping/>
  </p:clrMapOvr>
  <p:transition>
    <p:dissolve/>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E775787-BB72-47C8-9F67-CA7B4E363DC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7123352F-A847-42DA-B162-6349A2018035}" type="slidenum">
              <a:rPr lang="en-US"/>
              <a:pPr/>
              <a:t>‹#›</a:t>
            </a:fld>
            <a:endParaRPr lang="zh-CN" altLang="en-US"/>
          </a:p>
        </p:txBody>
      </p:sp>
    </p:spTree>
    <p:extLst>
      <p:ext uri="{BB962C8B-B14F-4D97-AF65-F5344CB8AC3E}">
        <p14:creationId xmlns="" xmlns:p14="http://schemas.microsoft.com/office/powerpoint/2010/main" val="141590019"/>
      </p:ext>
    </p:extLst>
  </p:cSld>
  <p:clrMapOvr>
    <a:masterClrMapping/>
  </p:clrMapOvr>
  <p:transition>
    <p:dissolve/>
  </p:transition>
</p:sldLayout>
</file>

<file path=ppt/slideLayouts/slideLayout60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7635616-AC83-4D35-81F3-31C54DF8C13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1CF9337-F00A-47CE-823A-9A68ED40B4A6}" type="slidenum">
              <a:rPr lang="en-US"/>
              <a:pPr/>
              <a:t>‹#›</a:t>
            </a:fld>
            <a:endParaRPr lang="zh-CN" altLang="en-US"/>
          </a:p>
        </p:txBody>
      </p:sp>
    </p:spTree>
    <p:extLst>
      <p:ext uri="{BB962C8B-B14F-4D97-AF65-F5344CB8AC3E}">
        <p14:creationId xmlns="" xmlns:p14="http://schemas.microsoft.com/office/powerpoint/2010/main" val="627757702"/>
      </p:ext>
    </p:extLst>
  </p:cSld>
  <p:clrMapOvr>
    <a:masterClrMapping/>
  </p:clrMapOvr>
  <p:transition>
    <p:dissolve/>
  </p:transition>
</p:sldLayout>
</file>

<file path=ppt/slideLayouts/slideLayout60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95031F1-2098-428C-9721-2CAF3916745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AFB521F-F20F-446F-BF53-8762CF491D81}" type="slidenum">
              <a:rPr lang="en-US"/>
              <a:pPr/>
              <a:t>‹#›</a:t>
            </a:fld>
            <a:endParaRPr lang="zh-CN" altLang="en-US"/>
          </a:p>
        </p:txBody>
      </p:sp>
    </p:spTree>
    <p:extLst>
      <p:ext uri="{BB962C8B-B14F-4D97-AF65-F5344CB8AC3E}">
        <p14:creationId xmlns="" xmlns:p14="http://schemas.microsoft.com/office/powerpoint/2010/main" val="710598428"/>
      </p:ext>
    </p:extLst>
  </p:cSld>
  <p:clrMapOvr>
    <a:masterClrMapping/>
  </p:clrMapOvr>
  <p:transition>
    <p:dissolve/>
  </p:transition>
</p:sldLayout>
</file>

<file path=ppt/slideLayouts/slideLayout60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3C0A1C1-1B3F-4D94-857F-935C131317A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DA8B128-74DF-4F7E-9DF5-8DEE729E1452}" type="slidenum">
              <a:rPr lang="en-US"/>
              <a:pPr/>
              <a:t>‹#›</a:t>
            </a:fld>
            <a:endParaRPr lang="zh-CN" altLang="en-US"/>
          </a:p>
        </p:txBody>
      </p:sp>
    </p:spTree>
    <p:extLst>
      <p:ext uri="{BB962C8B-B14F-4D97-AF65-F5344CB8AC3E}">
        <p14:creationId xmlns="" xmlns:p14="http://schemas.microsoft.com/office/powerpoint/2010/main" val="866166417"/>
      </p:ext>
    </p:extLst>
  </p:cSld>
  <p:clrMapOvr>
    <a:masterClrMapping/>
  </p:clrMapOvr>
  <p:transition>
    <p:dissolve/>
  </p:transition>
</p:sldLayout>
</file>

<file path=ppt/slideLayouts/slideLayout60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4C7347C0-7C77-4ACF-BE04-F28F8791D16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BB94F97-324F-4657-840B-A425CF161B9A}" type="slidenum">
              <a:rPr lang="en-US"/>
              <a:pPr/>
              <a:t>‹#›</a:t>
            </a:fld>
            <a:endParaRPr lang="zh-CN" altLang="en-US"/>
          </a:p>
        </p:txBody>
      </p:sp>
    </p:spTree>
    <p:extLst>
      <p:ext uri="{BB962C8B-B14F-4D97-AF65-F5344CB8AC3E}">
        <p14:creationId xmlns="" xmlns:p14="http://schemas.microsoft.com/office/powerpoint/2010/main" val="2299346200"/>
      </p:ext>
    </p:extLst>
  </p:cSld>
  <p:clrMapOvr>
    <a:masterClrMapping/>
  </p:clrMapOvr>
  <p:transition>
    <p:dissolve/>
  </p:transition>
</p:sldLayout>
</file>

<file path=ppt/slideLayouts/slideLayout60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186323D-DCE3-42C5-BFED-5A57EC7F2D0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D4C3618-6703-4038-A941-ADEDFFF2A56B}" type="slidenum">
              <a:rPr lang="en-US"/>
              <a:pPr/>
              <a:t>‹#›</a:t>
            </a:fld>
            <a:endParaRPr lang="zh-CN" altLang="en-US"/>
          </a:p>
        </p:txBody>
      </p:sp>
    </p:spTree>
    <p:extLst>
      <p:ext uri="{BB962C8B-B14F-4D97-AF65-F5344CB8AC3E}">
        <p14:creationId xmlns="" xmlns:p14="http://schemas.microsoft.com/office/powerpoint/2010/main" val="2034425882"/>
      </p:ext>
    </p:extLst>
  </p:cSld>
  <p:clrMapOvr>
    <a:masterClrMapping/>
  </p:clrMapOvr>
  <p:transition>
    <p:dissolve/>
  </p:transition>
</p:sldLayout>
</file>

<file path=ppt/slideLayouts/slideLayout60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131D0DC-D6D3-4A9C-9A73-FBE9213B400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055BE42-B31C-48D0-99B9-A7AE5AC37BB3}" type="slidenum">
              <a:rPr lang="en-US"/>
              <a:pPr/>
              <a:t>‹#›</a:t>
            </a:fld>
            <a:endParaRPr lang="zh-CN" altLang="en-US"/>
          </a:p>
        </p:txBody>
      </p:sp>
    </p:spTree>
    <p:extLst>
      <p:ext uri="{BB962C8B-B14F-4D97-AF65-F5344CB8AC3E}">
        <p14:creationId xmlns="" xmlns:p14="http://schemas.microsoft.com/office/powerpoint/2010/main" val="1889524878"/>
      </p:ext>
    </p:extLst>
  </p:cSld>
  <p:clrMapOvr>
    <a:masterClrMapping/>
  </p:clrMapOvr>
  <p:transition>
    <p:dissolve/>
  </p:transition>
</p:sldLayout>
</file>

<file path=ppt/slideLayouts/slideLayout60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BC13357-3499-4ABF-A0BA-C0C22D84E00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C1627FA7-8B6D-45F7-9331-5F576AEFAFBA}" type="slidenum">
              <a:rPr lang="en-US"/>
              <a:pPr/>
              <a:t>‹#›</a:t>
            </a:fld>
            <a:endParaRPr lang="zh-CN" altLang="en-US"/>
          </a:p>
        </p:txBody>
      </p:sp>
    </p:spTree>
    <p:extLst>
      <p:ext uri="{BB962C8B-B14F-4D97-AF65-F5344CB8AC3E}">
        <p14:creationId xmlns="" xmlns:p14="http://schemas.microsoft.com/office/powerpoint/2010/main" val="3251676560"/>
      </p:ext>
    </p:extLst>
  </p:cSld>
  <p:clrMapOvr>
    <a:masterClrMapping/>
  </p:clrMapOvr>
  <p:transition>
    <p:dissolv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E927FAB-8113-4C60-8774-7F9D526BF109}"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C0777574-C7A2-447A-8A41-DD429B425153}" type="slidenum">
              <a:rPr lang="en-US"/>
              <a:pPr/>
              <a:t>‹#›</a:t>
            </a:fld>
            <a:endParaRPr lang="zh-CN" altLang="en-US"/>
          </a:p>
        </p:txBody>
      </p:sp>
    </p:spTree>
    <p:extLst>
      <p:ext uri="{BB962C8B-B14F-4D97-AF65-F5344CB8AC3E}">
        <p14:creationId xmlns="" xmlns:p14="http://schemas.microsoft.com/office/powerpoint/2010/main" val="3336861393"/>
      </p:ext>
    </p:extLst>
  </p:cSld>
  <p:clrMapOvr>
    <a:masterClrMapping/>
  </p:clrMapOvr>
  <p:transition>
    <p:dissolve/>
  </p:transition>
</p:sldLayout>
</file>

<file path=ppt/slideLayouts/slideLayout6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38FB08A-96C0-49C0-A924-E937CF7C139B}"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01BA3DC6-977B-4D8A-B37A-7FEE93B70521}" type="slidenum">
              <a:rPr lang="en-US"/>
              <a:pPr/>
              <a:t>‹#›</a:t>
            </a:fld>
            <a:endParaRPr lang="zh-CN" altLang="en-US"/>
          </a:p>
        </p:txBody>
      </p:sp>
    </p:spTree>
    <p:extLst>
      <p:ext uri="{BB962C8B-B14F-4D97-AF65-F5344CB8AC3E}">
        <p14:creationId xmlns="" xmlns:p14="http://schemas.microsoft.com/office/powerpoint/2010/main" val="109331206"/>
      </p:ext>
    </p:extLst>
  </p:cSld>
  <p:clrMapOvr>
    <a:masterClrMapping/>
  </p:clrMapOvr>
  <p:transition>
    <p:dissolve/>
  </p:transition>
</p:sldLayout>
</file>

<file path=ppt/slideLayouts/slideLayout6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1453747B-72D2-43B7-92A8-9C3F820A100A}"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5A71078C-0FB0-4DFF-BBE9-176736BCF936}" type="slidenum">
              <a:rPr lang="en-US"/>
              <a:pPr/>
              <a:t>‹#›</a:t>
            </a:fld>
            <a:endParaRPr lang="zh-CN" altLang="en-US"/>
          </a:p>
        </p:txBody>
      </p:sp>
    </p:spTree>
    <p:extLst>
      <p:ext uri="{BB962C8B-B14F-4D97-AF65-F5344CB8AC3E}">
        <p14:creationId xmlns="" xmlns:p14="http://schemas.microsoft.com/office/powerpoint/2010/main" val="3584416548"/>
      </p:ext>
    </p:extLst>
  </p:cSld>
  <p:clrMapOvr>
    <a:masterClrMapping/>
  </p:clrMapOvr>
  <p:transition>
    <p:dissolve/>
  </p:transition>
</p:sldLayout>
</file>

<file path=ppt/slideLayouts/slideLayout6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CBB5D83-348B-449E-A154-5F64A11BC37E}"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FAE87B2B-0C43-413E-A71D-ACB7166C392B}" type="slidenum">
              <a:rPr lang="en-US"/>
              <a:pPr/>
              <a:t>‹#›</a:t>
            </a:fld>
            <a:endParaRPr lang="zh-CN" altLang="en-US"/>
          </a:p>
        </p:txBody>
      </p:sp>
    </p:spTree>
    <p:extLst>
      <p:ext uri="{BB962C8B-B14F-4D97-AF65-F5344CB8AC3E}">
        <p14:creationId xmlns="" xmlns:p14="http://schemas.microsoft.com/office/powerpoint/2010/main" val="1562959316"/>
      </p:ext>
    </p:extLst>
  </p:cSld>
  <p:clrMapOvr>
    <a:masterClrMapping/>
  </p:clrMapOvr>
  <p:transition>
    <p:dissolve/>
  </p:transition>
</p:sldLayout>
</file>

<file path=ppt/slideLayouts/slideLayout6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03C849E-65BE-4EDE-9FED-D789C4F145E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4C8267A-82C7-4893-8C41-30EA3B4CBF49}" type="slidenum">
              <a:rPr lang="en-US"/>
              <a:pPr/>
              <a:t>‹#›</a:t>
            </a:fld>
            <a:endParaRPr lang="zh-CN" altLang="en-US"/>
          </a:p>
        </p:txBody>
      </p:sp>
    </p:spTree>
    <p:extLst>
      <p:ext uri="{BB962C8B-B14F-4D97-AF65-F5344CB8AC3E}">
        <p14:creationId xmlns="" xmlns:p14="http://schemas.microsoft.com/office/powerpoint/2010/main" val="790081320"/>
      </p:ext>
    </p:extLst>
  </p:cSld>
  <p:clrMapOvr>
    <a:masterClrMapping/>
  </p:clrMapOvr>
  <p:transition>
    <p:dissolve/>
  </p:transition>
</p:sldLayout>
</file>

<file path=ppt/slideLayouts/slideLayout6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DDD5072-3E34-4F72-9507-950CE3D1964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FE9B4F4-D46D-4002-9C49-5D48B49A82DC}" type="slidenum">
              <a:rPr lang="en-US"/>
              <a:pPr/>
              <a:t>‹#›</a:t>
            </a:fld>
            <a:endParaRPr lang="zh-CN" altLang="en-US"/>
          </a:p>
        </p:txBody>
      </p:sp>
    </p:spTree>
    <p:extLst>
      <p:ext uri="{BB962C8B-B14F-4D97-AF65-F5344CB8AC3E}">
        <p14:creationId xmlns="" xmlns:p14="http://schemas.microsoft.com/office/powerpoint/2010/main" val="1393989272"/>
      </p:ext>
    </p:extLst>
  </p:cSld>
  <p:clrMapOvr>
    <a:masterClrMapping/>
  </p:clrMapOvr>
  <p:transition>
    <p:dissolve/>
  </p:transition>
</p:sldLayout>
</file>

<file path=ppt/slideLayouts/slideLayout6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84272FF-4FE0-48A6-A496-2F4169A088B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20400B3-4DC1-4473-A88A-78425ADACCBA}" type="slidenum">
              <a:rPr lang="en-US"/>
              <a:pPr/>
              <a:t>‹#›</a:t>
            </a:fld>
            <a:endParaRPr lang="zh-CN" altLang="en-US"/>
          </a:p>
        </p:txBody>
      </p:sp>
    </p:spTree>
    <p:extLst>
      <p:ext uri="{BB962C8B-B14F-4D97-AF65-F5344CB8AC3E}">
        <p14:creationId xmlns="" xmlns:p14="http://schemas.microsoft.com/office/powerpoint/2010/main" val="2995759941"/>
      </p:ext>
    </p:extLst>
  </p:cSld>
  <p:clrMapOvr>
    <a:masterClrMapping/>
  </p:clrMapOvr>
  <p:transition>
    <p:dissolve/>
  </p:transition>
</p:sldLayout>
</file>

<file path=ppt/slideLayouts/slideLayout6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BFE2268-08F1-407E-9949-EE5DC4AF101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2EF38F7-9D4D-43B7-AAC0-9E60AF6C5360}" type="slidenum">
              <a:rPr lang="en-US"/>
              <a:pPr/>
              <a:t>‹#›</a:t>
            </a:fld>
            <a:endParaRPr lang="zh-CN" altLang="en-US"/>
          </a:p>
        </p:txBody>
      </p:sp>
    </p:spTree>
    <p:extLst>
      <p:ext uri="{BB962C8B-B14F-4D97-AF65-F5344CB8AC3E}">
        <p14:creationId xmlns="" xmlns:p14="http://schemas.microsoft.com/office/powerpoint/2010/main" val="3808445581"/>
      </p:ext>
    </p:extLst>
  </p:cSld>
  <p:clrMapOvr>
    <a:masterClrMapping/>
  </p:clrMapOvr>
  <p:transition>
    <p:dissolve/>
  </p:transition>
</p:sldLayout>
</file>

<file path=ppt/slideLayouts/slideLayout6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444716A-29DB-4F10-A214-DE5DF09EAB6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5B089E6-3515-451F-A8D6-70E163110EC9}" type="slidenum">
              <a:rPr lang="en-US"/>
              <a:pPr/>
              <a:t>‹#›</a:t>
            </a:fld>
            <a:endParaRPr lang="zh-CN" altLang="en-US"/>
          </a:p>
        </p:txBody>
      </p:sp>
    </p:spTree>
    <p:extLst>
      <p:ext uri="{BB962C8B-B14F-4D97-AF65-F5344CB8AC3E}">
        <p14:creationId xmlns="" xmlns:p14="http://schemas.microsoft.com/office/powerpoint/2010/main" val="789455893"/>
      </p:ext>
    </p:extLst>
  </p:cSld>
  <p:clrMapOvr>
    <a:masterClrMapping/>
  </p:clrMapOvr>
  <p:transition>
    <p:dissolve/>
  </p:transition>
</p:sldLayout>
</file>

<file path=ppt/slideLayouts/slideLayout6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75451D3-25AB-4B82-9E3E-C47CE3865E7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B379BB1-55BD-45AF-8AB8-8A6926F1FFE2}" type="slidenum">
              <a:rPr lang="en-US"/>
              <a:pPr/>
              <a:t>‹#›</a:t>
            </a:fld>
            <a:endParaRPr lang="zh-CN" altLang="en-US"/>
          </a:p>
        </p:txBody>
      </p:sp>
    </p:spTree>
    <p:extLst>
      <p:ext uri="{BB962C8B-B14F-4D97-AF65-F5344CB8AC3E}">
        <p14:creationId xmlns="" xmlns:p14="http://schemas.microsoft.com/office/powerpoint/2010/main" val="1539050581"/>
      </p:ext>
    </p:extLst>
  </p:cSld>
  <p:clrMapOvr>
    <a:masterClrMapping/>
  </p:clrMapOvr>
  <p:transition>
    <p:dissolve/>
  </p:transition>
</p:sldLayout>
</file>

<file path=ppt/slideLayouts/slideLayout6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2E75792F-5CF8-49EC-BF07-E7792D74622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FEAEFC3-2D3D-42F4-A2FF-52F63C522A08}" type="slidenum">
              <a:rPr lang="en-US"/>
              <a:pPr/>
              <a:t>‹#›</a:t>
            </a:fld>
            <a:endParaRPr lang="zh-CN" altLang="en-US"/>
          </a:p>
        </p:txBody>
      </p:sp>
    </p:spTree>
    <p:extLst>
      <p:ext uri="{BB962C8B-B14F-4D97-AF65-F5344CB8AC3E}">
        <p14:creationId xmlns="" xmlns:p14="http://schemas.microsoft.com/office/powerpoint/2010/main" val="2000164763"/>
      </p:ext>
    </p:extLst>
  </p:cSld>
  <p:clrMapOvr>
    <a:masterClrMapping/>
  </p:clrMapOvr>
  <p:transition>
    <p:dissolv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B7F6ACD-A9D7-4E44-85B8-A2B6398B11B4}"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B36201BE-3C3B-4993-BA34-D1D2FD7068C5}" type="slidenum">
              <a:rPr lang="en-US"/>
              <a:pPr/>
              <a:t>‹#›</a:t>
            </a:fld>
            <a:endParaRPr lang="zh-CN" altLang="en-US"/>
          </a:p>
        </p:txBody>
      </p:sp>
    </p:spTree>
    <p:extLst>
      <p:ext uri="{BB962C8B-B14F-4D97-AF65-F5344CB8AC3E}">
        <p14:creationId xmlns="" xmlns:p14="http://schemas.microsoft.com/office/powerpoint/2010/main" val="2969719192"/>
      </p:ext>
    </p:extLst>
  </p:cSld>
  <p:clrMapOvr>
    <a:masterClrMapping/>
  </p:clrMapOvr>
  <p:transition>
    <p:dissolve/>
  </p:transition>
</p:sldLayout>
</file>

<file path=ppt/slideLayouts/slideLayout6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083660F-2D67-4AF3-8CD9-7A9D08A934A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834EF2B-1B3F-44B3-A34B-9BDD18D76840}" type="slidenum">
              <a:rPr lang="en-US"/>
              <a:pPr/>
              <a:t>‹#›</a:t>
            </a:fld>
            <a:endParaRPr lang="zh-CN" altLang="en-US"/>
          </a:p>
        </p:txBody>
      </p:sp>
    </p:spTree>
    <p:extLst>
      <p:ext uri="{BB962C8B-B14F-4D97-AF65-F5344CB8AC3E}">
        <p14:creationId xmlns="" xmlns:p14="http://schemas.microsoft.com/office/powerpoint/2010/main" val="3027178354"/>
      </p:ext>
    </p:extLst>
  </p:cSld>
  <p:clrMapOvr>
    <a:masterClrMapping/>
  </p:clrMapOvr>
  <p:transition>
    <p:dissolve/>
  </p:transition>
</p:sldLayout>
</file>

<file path=ppt/slideLayouts/slideLayout6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70F11E0-1E0F-4D14-8E5E-8CDF28171A74}"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83E19B6F-7914-4F52-8ADB-33D8B0623795}" type="slidenum">
              <a:rPr lang="en-US"/>
              <a:pPr/>
              <a:t>‹#›</a:t>
            </a:fld>
            <a:endParaRPr lang="zh-CN" altLang="en-US"/>
          </a:p>
        </p:txBody>
      </p:sp>
    </p:spTree>
    <p:extLst>
      <p:ext uri="{BB962C8B-B14F-4D97-AF65-F5344CB8AC3E}">
        <p14:creationId xmlns="" xmlns:p14="http://schemas.microsoft.com/office/powerpoint/2010/main" val="385312629"/>
      </p:ext>
    </p:extLst>
  </p:cSld>
  <p:clrMapOvr>
    <a:masterClrMapping/>
  </p:clrMapOvr>
  <p:transition>
    <p:dissolve/>
  </p:transition>
</p:sldLayout>
</file>

<file path=ppt/slideLayouts/slideLayout6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D362255-2F56-4317-AC39-EC3897C82806}"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2F6090D0-4381-487A-806E-220AC76EB212}" type="slidenum">
              <a:rPr lang="en-US"/>
              <a:pPr/>
              <a:t>‹#›</a:t>
            </a:fld>
            <a:endParaRPr lang="zh-CN" altLang="en-US"/>
          </a:p>
        </p:txBody>
      </p:sp>
    </p:spTree>
    <p:extLst>
      <p:ext uri="{BB962C8B-B14F-4D97-AF65-F5344CB8AC3E}">
        <p14:creationId xmlns="" xmlns:p14="http://schemas.microsoft.com/office/powerpoint/2010/main" val="4264690853"/>
      </p:ext>
    </p:extLst>
  </p:cSld>
  <p:clrMapOvr>
    <a:masterClrMapping/>
  </p:clrMapOvr>
  <p:transition>
    <p:dissolve/>
  </p:transition>
</p:sldLayout>
</file>

<file path=ppt/slideLayouts/slideLayout6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2822BCC4-BB62-4BF3-BF75-0E134EA5C590}"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614D253B-3FB4-4520-9AD9-426EB5F4A45B}" type="slidenum">
              <a:rPr lang="en-US"/>
              <a:pPr/>
              <a:t>‹#›</a:t>
            </a:fld>
            <a:endParaRPr lang="zh-CN" altLang="en-US"/>
          </a:p>
        </p:txBody>
      </p:sp>
    </p:spTree>
    <p:extLst>
      <p:ext uri="{BB962C8B-B14F-4D97-AF65-F5344CB8AC3E}">
        <p14:creationId xmlns="" xmlns:p14="http://schemas.microsoft.com/office/powerpoint/2010/main" val="862722291"/>
      </p:ext>
    </p:extLst>
  </p:cSld>
  <p:clrMapOvr>
    <a:masterClrMapping/>
  </p:clrMapOvr>
  <p:transition>
    <p:dissolve/>
  </p:transition>
</p:sldLayout>
</file>

<file path=ppt/slideLayouts/slideLayout6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F5CCF0A-47F4-4E5E-A7CA-ACDF27F8C9B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17E3813-6954-4A56-AD86-10E4F4E206AD}" type="slidenum">
              <a:rPr lang="en-US"/>
              <a:pPr/>
              <a:t>‹#›</a:t>
            </a:fld>
            <a:endParaRPr lang="zh-CN" altLang="en-US"/>
          </a:p>
        </p:txBody>
      </p:sp>
    </p:spTree>
    <p:extLst>
      <p:ext uri="{BB962C8B-B14F-4D97-AF65-F5344CB8AC3E}">
        <p14:creationId xmlns="" xmlns:p14="http://schemas.microsoft.com/office/powerpoint/2010/main" val="1494986028"/>
      </p:ext>
    </p:extLst>
  </p:cSld>
  <p:clrMapOvr>
    <a:masterClrMapping/>
  </p:clrMapOvr>
  <p:transition>
    <p:dissolve/>
  </p:transition>
</p:sldLayout>
</file>

<file path=ppt/slideLayouts/slideLayout6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B786F9C-1BEB-47E2-BD45-A174D3696A2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EF67E60-13CA-4486-957E-6A23614D8A64}" type="slidenum">
              <a:rPr lang="en-US"/>
              <a:pPr/>
              <a:t>‹#›</a:t>
            </a:fld>
            <a:endParaRPr lang="zh-CN" altLang="en-US"/>
          </a:p>
        </p:txBody>
      </p:sp>
    </p:spTree>
    <p:extLst>
      <p:ext uri="{BB962C8B-B14F-4D97-AF65-F5344CB8AC3E}">
        <p14:creationId xmlns="" xmlns:p14="http://schemas.microsoft.com/office/powerpoint/2010/main" val="1404298784"/>
      </p:ext>
    </p:extLst>
  </p:cSld>
  <p:clrMapOvr>
    <a:masterClrMapping/>
  </p:clrMapOvr>
  <p:transition>
    <p:dissolve/>
  </p:transition>
</p:sldLayout>
</file>

<file path=ppt/slideLayouts/slideLayout6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9DD983A-C50B-4AD8-B306-F6A620F13C2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C051ACA-A3BE-4B6D-9249-8491BF6D13A7}" type="slidenum">
              <a:rPr lang="en-US"/>
              <a:pPr/>
              <a:t>‹#›</a:t>
            </a:fld>
            <a:endParaRPr lang="zh-CN" altLang="en-US"/>
          </a:p>
        </p:txBody>
      </p:sp>
    </p:spTree>
    <p:extLst>
      <p:ext uri="{BB962C8B-B14F-4D97-AF65-F5344CB8AC3E}">
        <p14:creationId xmlns="" xmlns:p14="http://schemas.microsoft.com/office/powerpoint/2010/main" val="1962575288"/>
      </p:ext>
    </p:extLst>
  </p:cSld>
  <p:clrMapOvr>
    <a:masterClrMapping/>
  </p:clrMapOvr>
  <p:transition>
    <p:dissolve/>
  </p:transition>
</p:sldLayout>
</file>

<file path=ppt/slideLayouts/slideLayout6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ADA5C35-5E42-481D-ABBF-CCFB36BD3B8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94E8747-86CB-462C-9D86-65C4B4D25C61}" type="slidenum">
              <a:rPr lang="en-US"/>
              <a:pPr/>
              <a:t>‹#›</a:t>
            </a:fld>
            <a:endParaRPr lang="zh-CN" altLang="en-US"/>
          </a:p>
        </p:txBody>
      </p:sp>
    </p:spTree>
    <p:extLst>
      <p:ext uri="{BB962C8B-B14F-4D97-AF65-F5344CB8AC3E}">
        <p14:creationId xmlns="" xmlns:p14="http://schemas.microsoft.com/office/powerpoint/2010/main" val="1294474157"/>
      </p:ext>
    </p:extLst>
  </p:cSld>
  <p:clrMapOvr>
    <a:masterClrMapping/>
  </p:clrMapOvr>
  <p:transition>
    <p:dissolve/>
  </p:transition>
</p:sldLayout>
</file>

<file path=ppt/slideLayouts/slideLayout6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E82B04B-B8C6-46BA-B1F1-F554BC4810D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1EDB33A-8B2B-45B2-991E-32C35154E5C1}" type="slidenum">
              <a:rPr lang="en-US"/>
              <a:pPr/>
              <a:t>‹#›</a:t>
            </a:fld>
            <a:endParaRPr lang="zh-CN" altLang="en-US"/>
          </a:p>
        </p:txBody>
      </p:sp>
    </p:spTree>
    <p:extLst>
      <p:ext uri="{BB962C8B-B14F-4D97-AF65-F5344CB8AC3E}">
        <p14:creationId xmlns="" xmlns:p14="http://schemas.microsoft.com/office/powerpoint/2010/main" val="1599895547"/>
      </p:ext>
    </p:extLst>
  </p:cSld>
  <p:clrMapOvr>
    <a:masterClrMapping/>
  </p:clrMapOvr>
  <p:transition>
    <p:dissolve/>
  </p:transition>
</p:sldLayout>
</file>

<file path=ppt/slideLayouts/slideLayout6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595B893-0A70-4FCC-B19C-FFE329B5D74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E79D675-5D34-4F20-9916-266572366AB8}" type="slidenum">
              <a:rPr lang="en-US"/>
              <a:pPr/>
              <a:t>‹#›</a:t>
            </a:fld>
            <a:endParaRPr lang="zh-CN" altLang="en-US"/>
          </a:p>
        </p:txBody>
      </p:sp>
    </p:spTree>
    <p:extLst>
      <p:ext uri="{BB962C8B-B14F-4D97-AF65-F5344CB8AC3E}">
        <p14:creationId xmlns="" xmlns:p14="http://schemas.microsoft.com/office/powerpoint/2010/main" val="4284106634"/>
      </p:ext>
    </p:extLst>
  </p:cSld>
  <p:clrMapOvr>
    <a:masterClrMapping/>
  </p:clrMapOvr>
  <p:transition>
    <p:dissolv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207A3EC-125C-44B8-998E-2FC2E591E3E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0C91A68-D876-4A25-AD61-F01ADDED1B8D}" type="slidenum">
              <a:rPr lang="en-US"/>
              <a:pPr/>
              <a:t>‹#›</a:t>
            </a:fld>
            <a:endParaRPr lang="zh-CN" altLang="en-US"/>
          </a:p>
        </p:txBody>
      </p:sp>
    </p:spTree>
    <p:extLst>
      <p:ext uri="{BB962C8B-B14F-4D97-AF65-F5344CB8AC3E}">
        <p14:creationId xmlns="" xmlns:p14="http://schemas.microsoft.com/office/powerpoint/2010/main" val="2299440927"/>
      </p:ext>
    </p:extLst>
  </p:cSld>
  <p:clrMapOvr>
    <a:masterClrMapping/>
  </p:clrMapOvr>
  <p:transition>
    <p:dissolve/>
  </p:transition>
</p:sldLayout>
</file>

<file path=ppt/slideLayouts/slideLayout6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400A923-173A-4B5D-B68A-3931E47FF13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C895335-E6CA-46DD-8E3B-7139C0C77DB1}" type="slidenum">
              <a:rPr lang="en-US"/>
              <a:pPr/>
              <a:t>‹#›</a:t>
            </a:fld>
            <a:endParaRPr lang="zh-CN" altLang="en-US"/>
          </a:p>
        </p:txBody>
      </p:sp>
    </p:spTree>
    <p:extLst>
      <p:ext uri="{BB962C8B-B14F-4D97-AF65-F5344CB8AC3E}">
        <p14:creationId xmlns="" xmlns:p14="http://schemas.microsoft.com/office/powerpoint/2010/main" val="988654977"/>
      </p:ext>
    </p:extLst>
  </p:cSld>
  <p:clrMapOvr>
    <a:masterClrMapping/>
  </p:clrMapOvr>
  <p:transition>
    <p:dissolve/>
  </p:transition>
</p:sldLayout>
</file>

<file path=ppt/slideLayouts/slideLayout6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3BEE892-D7DD-41F9-B272-49425479CF0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1DA8D36-B608-4325-9957-CEB0CEF252A0}" type="slidenum">
              <a:rPr lang="en-US"/>
              <a:pPr/>
              <a:t>‹#›</a:t>
            </a:fld>
            <a:endParaRPr lang="zh-CN" altLang="en-US"/>
          </a:p>
        </p:txBody>
      </p:sp>
    </p:spTree>
    <p:extLst>
      <p:ext uri="{BB962C8B-B14F-4D97-AF65-F5344CB8AC3E}">
        <p14:creationId xmlns="" xmlns:p14="http://schemas.microsoft.com/office/powerpoint/2010/main" val="53536706"/>
      </p:ext>
    </p:extLst>
  </p:cSld>
  <p:clrMapOvr>
    <a:masterClrMapping/>
  </p:clrMapOvr>
  <p:transition>
    <p:dissolve/>
  </p:transition>
</p:sldLayout>
</file>

<file path=ppt/slideLayouts/slideLayout6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FC065E2-6C47-4DA1-9782-C7D591DE7A2C}"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CE1578B6-147B-4B54-8386-17B7DEE0CBEE}" type="slidenum">
              <a:rPr lang="en-US"/>
              <a:pPr/>
              <a:t>‹#›</a:t>
            </a:fld>
            <a:endParaRPr lang="zh-CN" altLang="en-US"/>
          </a:p>
        </p:txBody>
      </p:sp>
    </p:spTree>
    <p:extLst>
      <p:ext uri="{BB962C8B-B14F-4D97-AF65-F5344CB8AC3E}">
        <p14:creationId xmlns="" xmlns:p14="http://schemas.microsoft.com/office/powerpoint/2010/main" val="365413964"/>
      </p:ext>
    </p:extLst>
  </p:cSld>
  <p:clrMapOvr>
    <a:masterClrMapping/>
  </p:clrMapOvr>
  <p:transition>
    <p:dissolve/>
  </p:transition>
</p:sldLayout>
</file>

<file path=ppt/slideLayouts/slideLayout6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DFFA275-7B77-4B74-A38F-9BC2D3F52E86}"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88CE00E2-91B2-4A6D-AF7B-E346A0C9DB42}" type="slidenum">
              <a:rPr lang="en-US"/>
              <a:pPr/>
              <a:t>‹#›</a:t>
            </a:fld>
            <a:endParaRPr lang="zh-CN" altLang="en-US"/>
          </a:p>
        </p:txBody>
      </p:sp>
    </p:spTree>
    <p:extLst>
      <p:ext uri="{BB962C8B-B14F-4D97-AF65-F5344CB8AC3E}">
        <p14:creationId xmlns="" xmlns:p14="http://schemas.microsoft.com/office/powerpoint/2010/main" val="2015144484"/>
      </p:ext>
    </p:extLst>
  </p:cSld>
  <p:clrMapOvr>
    <a:masterClrMapping/>
  </p:clrMapOvr>
  <p:transition>
    <p:dissolve/>
  </p:transition>
</p:sldLayout>
</file>

<file path=ppt/slideLayouts/slideLayout6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E0928CB-E10F-4757-AF95-93326E6BDF66}"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2B9D0778-219F-4D2E-AA38-A2DB9E4C8A41}" type="slidenum">
              <a:rPr lang="en-US"/>
              <a:pPr/>
              <a:t>‹#›</a:t>
            </a:fld>
            <a:endParaRPr lang="zh-CN" altLang="en-US"/>
          </a:p>
        </p:txBody>
      </p:sp>
    </p:spTree>
    <p:extLst>
      <p:ext uri="{BB962C8B-B14F-4D97-AF65-F5344CB8AC3E}">
        <p14:creationId xmlns="" xmlns:p14="http://schemas.microsoft.com/office/powerpoint/2010/main" val="2213881493"/>
      </p:ext>
    </p:extLst>
  </p:cSld>
  <p:clrMapOvr>
    <a:masterClrMapping/>
  </p:clrMapOvr>
  <p:transition>
    <p:dissolve/>
  </p:transition>
</p:sldLayout>
</file>

<file path=ppt/slideLayouts/slideLayout6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885F351-D6B3-48A1-A957-DD14CE6E461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8877662-E435-472A-A0C7-CB979A4DC0D4}" type="slidenum">
              <a:rPr lang="en-US"/>
              <a:pPr/>
              <a:t>‹#›</a:t>
            </a:fld>
            <a:endParaRPr lang="zh-CN" altLang="en-US"/>
          </a:p>
        </p:txBody>
      </p:sp>
    </p:spTree>
    <p:extLst>
      <p:ext uri="{BB962C8B-B14F-4D97-AF65-F5344CB8AC3E}">
        <p14:creationId xmlns="" xmlns:p14="http://schemas.microsoft.com/office/powerpoint/2010/main" val="4252936234"/>
      </p:ext>
    </p:extLst>
  </p:cSld>
  <p:clrMapOvr>
    <a:masterClrMapping/>
  </p:clrMapOvr>
  <p:transition>
    <p:dissolve/>
  </p:transition>
</p:sldLayout>
</file>

<file path=ppt/slideLayouts/slideLayout6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BCC5D3C-9D4C-4356-8A5A-A7DC163FF90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63AC943-3CCA-4C7D-858A-D864FF8B43DA}" type="slidenum">
              <a:rPr lang="en-US"/>
              <a:pPr/>
              <a:t>‹#›</a:t>
            </a:fld>
            <a:endParaRPr lang="zh-CN" altLang="en-US"/>
          </a:p>
        </p:txBody>
      </p:sp>
    </p:spTree>
    <p:extLst>
      <p:ext uri="{BB962C8B-B14F-4D97-AF65-F5344CB8AC3E}">
        <p14:creationId xmlns="" xmlns:p14="http://schemas.microsoft.com/office/powerpoint/2010/main" val="573888332"/>
      </p:ext>
    </p:extLst>
  </p:cSld>
  <p:clrMapOvr>
    <a:masterClrMapping/>
  </p:clrMapOvr>
  <p:transition>
    <p:dissolve/>
  </p:transition>
</p:sldLayout>
</file>

<file path=ppt/slideLayouts/slideLayout6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566F249-A3C0-4F1D-88E4-9185E2EF9A5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04B51CC-1465-4E19-9C37-C724210BA917}" type="slidenum">
              <a:rPr lang="en-US"/>
              <a:pPr/>
              <a:t>‹#›</a:t>
            </a:fld>
            <a:endParaRPr lang="zh-CN" altLang="en-US"/>
          </a:p>
        </p:txBody>
      </p:sp>
    </p:spTree>
    <p:extLst>
      <p:ext uri="{BB962C8B-B14F-4D97-AF65-F5344CB8AC3E}">
        <p14:creationId xmlns="" xmlns:p14="http://schemas.microsoft.com/office/powerpoint/2010/main" val="2197544116"/>
      </p:ext>
    </p:extLst>
  </p:cSld>
  <p:clrMapOvr>
    <a:masterClrMapping/>
  </p:clrMapOvr>
  <p:transition>
    <p:dissolve/>
  </p:transition>
</p:sldLayout>
</file>

<file path=ppt/slideLayouts/slideLayout6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9B0A1D4-D049-4C89-B218-00933E1DE06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99443A1-CE28-43BF-B52A-FC4833C78067}" type="slidenum">
              <a:rPr lang="en-US"/>
              <a:pPr/>
              <a:t>‹#›</a:t>
            </a:fld>
            <a:endParaRPr lang="zh-CN" altLang="en-US"/>
          </a:p>
        </p:txBody>
      </p:sp>
    </p:spTree>
    <p:extLst>
      <p:ext uri="{BB962C8B-B14F-4D97-AF65-F5344CB8AC3E}">
        <p14:creationId xmlns="" xmlns:p14="http://schemas.microsoft.com/office/powerpoint/2010/main" val="3055185807"/>
      </p:ext>
    </p:extLst>
  </p:cSld>
  <p:clrMapOvr>
    <a:masterClrMapping/>
  </p:clrMapOvr>
  <p:transition>
    <p:dissolve/>
  </p:transition>
</p:sldLayout>
</file>

<file path=ppt/slideLayouts/slideLayout6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4F58DE47-3450-47D6-ADD4-F07B14113A6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8E4E907-0001-4975-BEF7-D8A3C3ACB1EA}" type="slidenum">
              <a:rPr lang="en-US"/>
              <a:pPr/>
              <a:t>‹#›</a:t>
            </a:fld>
            <a:endParaRPr lang="zh-CN" altLang="en-US"/>
          </a:p>
        </p:txBody>
      </p:sp>
    </p:spTree>
    <p:extLst>
      <p:ext uri="{BB962C8B-B14F-4D97-AF65-F5344CB8AC3E}">
        <p14:creationId xmlns="" xmlns:p14="http://schemas.microsoft.com/office/powerpoint/2010/main" val="1604070320"/>
      </p:ext>
    </p:extLst>
  </p:cSld>
  <p:clrMapOvr>
    <a:masterClrMapping/>
  </p:clrMapOvr>
  <p:transition>
    <p:dissolv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6E29065-E9A9-400D-9A0D-F75034FA8AD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B414CB6-CB60-43D7-97AB-98A8AD1DE22C}" type="slidenum">
              <a:rPr lang="en-US"/>
              <a:pPr/>
              <a:t>‹#›</a:t>
            </a:fld>
            <a:endParaRPr lang="zh-CN" altLang="en-US"/>
          </a:p>
        </p:txBody>
      </p:sp>
    </p:spTree>
    <p:extLst>
      <p:ext uri="{BB962C8B-B14F-4D97-AF65-F5344CB8AC3E}">
        <p14:creationId xmlns="" xmlns:p14="http://schemas.microsoft.com/office/powerpoint/2010/main" val="2078998853"/>
      </p:ext>
    </p:extLst>
  </p:cSld>
  <p:clrMapOvr>
    <a:masterClrMapping/>
  </p:clrMapOvr>
  <p:transition>
    <p:dissolve/>
  </p:transition>
</p:sldLayout>
</file>

<file path=ppt/slideLayouts/slideLayout6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22EC324-13D7-4AFD-A8C4-46ADFC40749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4D7C24D-3EDB-4005-8473-75139236E12A}" type="slidenum">
              <a:rPr lang="en-US"/>
              <a:pPr/>
              <a:t>‹#›</a:t>
            </a:fld>
            <a:endParaRPr lang="zh-CN" altLang="en-US"/>
          </a:p>
        </p:txBody>
      </p:sp>
    </p:spTree>
    <p:extLst>
      <p:ext uri="{BB962C8B-B14F-4D97-AF65-F5344CB8AC3E}">
        <p14:creationId xmlns="" xmlns:p14="http://schemas.microsoft.com/office/powerpoint/2010/main" val="2814395932"/>
      </p:ext>
    </p:extLst>
  </p:cSld>
  <p:clrMapOvr>
    <a:masterClrMapping/>
  </p:clrMapOvr>
  <p:transition>
    <p:dissolve/>
  </p:transition>
</p:sldLayout>
</file>

<file path=ppt/slideLayouts/slideLayout6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E975112-04A7-4A06-87E7-A640163F7F4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A48AE40-DF29-4588-9F7E-F26BCA292874}" type="slidenum">
              <a:rPr lang="en-US"/>
              <a:pPr/>
              <a:t>‹#›</a:t>
            </a:fld>
            <a:endParaRPr lang="zh-CN" altLang="en-US"/>
          </a:p>
        </p:txBody>
      </p:sp>
    </p:spTree>
    <p:extLst>
      <p:ext uri="{BB962C8B-B14F-4D97-AF65-F5344CB8AC3E}">
        <p14:creationId xmlns="" xmlns:p14="http://schemas.microsoft.com/office/powerpoint/2010/main" val="1233455294"/>
      </p:ext>
    </p:extLst>
  </p:cSld>
  <p:clrMapOvr>
    <a:masterClrMapping/>
  </p:clrMapOvr>
  <p:transition>
    <p:dissolve/>
  </p:transition>
</p:sldLayout>
</file>

<file path=ppt/slideLayouts/slideLayout6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5A66D6B-F14A-42E3-B905-B6B2F025D82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A367E4D-4F3C-43FC-A22F-D0D0FE783B62}" type="slidenum">
              <a:rPr lang="en-US"/>
              <a:pPr/>
              <a:t>‹#›</a:t>
            </a:fld>
            <a:endParaRPr lang="zh-CN" altLang="en-US"/>
          </a:p>
        </p:txBody>
      </p:sp>
    </p:spTree>
    <p:extLst>
      <p:ext uri="{BB962C8B-B14F-4D97-AF65-F5344CB8AC3E}">
        <p14:creationId xmlns="" xmlns:p14="http://schemas.microsoft.com/office/powerpoint/2010/main" val="1181960169"/>
      </p:ext>
    </p:extLst>
  </p:cSld>
  <p:clrMapOvr>
    <a:masterClrMapping/>
  </p:clrMapOvr>
  <p:transition>
    <p:dissolve/>
  </p:transition>
</p:sldLayout>
</file>

<file path=ppt/slideLayouts/slideLayout6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3647864-F466-4EFC-85D9-CE0C5BC158A7}"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185D7551-5C7E-4613-98AB-3512397664BB}" type="slidenum">
              <a:rPr lang="en-US"/>
              <a:pPr/>
              <a:t>‹#›</a:t>
            </a:fld>
            <a:endParaRPr lang="zh-CN" altLang="en-US"/>
          </a:p>
        </p:txBody>
      </p:sp>
    </p:spTree>
    <p:extLst>
      <p:ext uri="{BB962C8B-B14F-4D97-AF65-F5344CB8AC3E}">
        <p14:creationId xmlns="" xmlns:p14="http://schemas.microsoft.com/office/powerpoint/2010/main" val="966458971"/>
      </p:ext>
    </p:extLst>
  </p:cSld>
  <p:clrMapOvr>
    <a:masterClrMapping/>
  </p:clrMapOvr>
  <p:transition>
    <p:dissolve/>
  </p:transition>
</p:sldLayout>
</file>

<file path=ppt/slideLayouts/slideLayout6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9582F08-C2D9-425E-90AF-7F418751C9A6}"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9FCFE4BC-1035-4D91-BF73-B2A9795B4AE3}" type="slidenum">
              <a:rPr lang="en-US"/>
              <a:pPr/>
              <a:t>‹#›</a:t>
            </a:fld>
            <a:endParaRPr lang="zh-CN" altLang="en-US"/>
          </a:p>
        </p:txBody>
      </p:sp>
    </p:spTree>
    <p:extLst>
      <p:ext uri="{BB962C8B-B14F-4D97-AF65-F5344CB8AC3E}">
        <p14:creationId xmlns="" xmlns:p14="http://schemas.microsoft.com/office/powerpoint/2010/main" val="2309246596"/>
      </p:ext>
    </p:extLst>
  </p:cSld>
  <p:clrMapOvr>
    <a:masterClrMapping/>
  </p:clrMapOvr>
  <p:transition>
    <p:dissolve/>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C286B64-8020-4819-BDDE-EB45ED24EDFD}"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A550053E-B03E-492B-B5B9-3549EBC51B08}" type="slidenum">
              <a:rPr lang="en-US"/>
              <a:pPr/>
              <a:t>‹#›</a:t>
            </a:fld>
            <a:endParaRPr lang="zh-CN" altLang="en-US"/>
          </a:p>
        </p:txBody>
      </p:sp>
    </p:spTree>
    <p:extLst>
      <p:ext uri="{BB962C8B-B14F-4D97-AF65-F5344CB8AC3E}">
        <p14:creationId xmlns="" xmlns:p14="http://schemas.microsoft.com/office/powerpoint/2010/main" val="2332516822"/>
      </p:ext>
    </p:extLst>
  </p:cSld>
  <p:clrMapOvr>
    <a:masterClrMapping/>
  </p:clrMapOvr>
  <p:transition>
    <p:dissolve/>
  </p:transition>
</p:sldLayout>
</file>

<file path=ppt/slideLayouts/slideLayout6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5846ED8-B7D6-4EDF-ADF1-93D282C963D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6BF3897-3A3E-4C4D-B750-1557F3BAE570}" type="slidenum">
              <a:rPr lang="en-US"/>
              <a:pPr/>
              <a:t>‹#›</a:t>
            </a:fld>
            <a:endParaRPr lang="zh-CN" altLang="en-US"/>
          </a:p>
        </p:txBody>
      </p:sp>
    </p:spTree>
    <p:extLst>
      <p:ext uri="{BB962C8B-B14F-4D97-AF65-F5344CB8AC3E}">
        <p14:creationId xmlns="" xmlns:p14="http://schemas.microsoft.com/office/powerpoint/2010/main" val="2192219476"/>
      </p:ext>
    </p:extLst>
  </p:cSld>
  <p:clrMapOvr>
    <a:masterClrMapping/>
  </p:clrMapOvr>
  <p:transition>
    <p:dissolve/>
  </p:transition>
</p:sldLayout>
</file>

<file path=ppt/slideLayouts/slideLayout6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68F1EED-F7B1-4A8A-B27F-E19297013BD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AB47A6D-E677-4FA2-9C24-064544B701F6}" type="slidenum">
              <a:rPr lang="en-US"/>
              <a:pPr/>
              <a:t>‹#›</a:t>
            </a:fld>
            <a:endParaRPr lang="zh-CN" altLang="en-US"/>
          </a:p>
        </p:txBody>
      </p:sp>
    </p:spTree>
    <p:extLst>
      <p:ext uri="{BB962C8B-B14F-4D97-AF65-F5344CB8AC3E}">
        <p14:creationId xmlns="" xmlns:p14="http://schemas.microsoft.com/office/powerpoint/2010/main" val="1254398562"/>
      </p:ext>
    </p:extLst>
  </p:cSld>
  <p:clrMapOvr>
    <a:masterClrMapping/>
  </p:clrMapOvr>
  <p:transition>
    <p:dissolve/>
  </p:transition>
</p:sldLayout>
</file>

<file path=ppt/slideLayouts/slideLayout6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F5B8524-56CE-4123-864A-6E001ED7C24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A5114D5-1794-4614-9CFA-19CECC633B1F}" type="slidenum">
              <a:rPr lang="en-US"/>
              <a:pPr/>
              <a:t>‹#›</a:t>
            </a:fld>
            <a:endParaRPr lang="zh-CN" altLang="en-US"/>
          </a:p>
        </p:txBody>
      </p:sp>
    </p:spTree>
    <p:extLst>
      <p:ext uri="{BB962C8B-B14F-4D97-AF65-F5344CB8AC3E}">
        <p14:creationId xmlns="" xmlns:p14="http://schemas.microsoft.com/office/powerpoint/2010/main" val="3734667428"/>
      </p:ext>
    </p:extLst>
  </p:cSld>
  <p:clrMapOvr>
    <a:masterClrMapping/>
  </p:clrMapOvr>
  <p:transition>
    <p:dissolve/>
  </p:transition>
</p:sldLayout>
</file>

<file path=ppt/slideLayouts/slideLayout6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30C04EE-F683-4B24-97F8-7B4F1BB500E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5217ED7-F4D2-4D1C-8422-26909E98BFAA}" type="slidenum">
              <a:rPr lang="en-US"/>
              <a:pPr/>
              <a:t>‹#›</a:t>
            </a:fld>
            <a:endParaRPr lang="zh-CN" altLang="en-US"/>
          </a:p>
        </p:txBody>
      </p:sp>
    </p:spTree>
    <p:extLst>
      <p:ext uri="{BB962C8B-B14F-4D97-AF65-F5344CB8AC3E}">
        <p14:creationId xmlns="" xmlns:p14="http://schemas.microsoft.com/office/powerpoint/2010/main" val="3616449117"/>
      </p:ext>
    </p:extLst>
  </p:cSld>
  <p:clrMapOvr>
    <a:masterClrMapping/>
  </p:clrMapOvr>
  <p:transition>
    <p:dissolv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9095B54-664E-4DB3-BFC6-03321F75CF3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F2FCCAF-5973-4B47-8EC6-CD12DE081069}" type="slidenum">
              <a:rPr lang="en-US"/>
              <a:pPr/>
              <a:t>‹#›</a:t>
            </a:fld>
            <a:endParaRPr lang="zh-CN" altLang="en-US"/>
          </a:p>
        </p:txBody>
      </p:sp>
    </p:spTree>
    <p:extLst>
      <p:ext uri="{BB962C8B-B14F-4D97-AF65-F5344CB8AC3E}">
        <p14:creationId xmlns="" xmlns:p14="http://schemas.microsoft.com/office/powerpoint/2010/main" val="926680216"/>
      </p:ext>
    </p:extLst>
  </p:cSld>
  <p:clrMapOvr>
    <a:masterClrMapping/>
  </p:clrMapOvr>
  <p:transition>
    <p:dissolve/>
  </p:transition>
</p:sldLayout>
</file>

<file path=ppt/slideLayouts/slideLayout6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3AD945B-68A3-4B1B-B543-50CF3F9EB1D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11733C1-AB7C-46E5-8E91-6C33BE0385E2}" type="slidenum">
              <a:rPr lang="en-US"/>
              <a:pPr/>
              <a:t>‹#›</a:t>
            </a:fld>
            <a:endParaRPr lang="zh-CN" altLang="en-US"/>
          </a:p>
        </p:txBody>
      </p:sp>
    </p:spTree>
    <p:extLst>
      <p:ext uri="{BB962C8B-B14F-4D97-AF65-F5344CB8AC3E}">
        <p14:creationId xmlns="" xmlns:p14="http://schemas.microsoft.com/office/powerpoint/2010/main" val="2158861283"/>
      </p:ext>
    </p:extLst>
  </p:cSld>
  <p:clrMapOvr>
    <a:masterClrMapping/>
  </p:clrMapOvr>
  <p:transition>
    <p:dissolve/>
  </p:transition>
</p:sldLayout>
</file>

<file path=ppt/slideLayouts/slideLayout6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EEBF9FF-4002-41AF-9E32-F0B23D749BF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152E6EA-51F6-4DF3-85F1-765D404DCAF6}" type="slidenum">
              <a:rPr lang="en-US"/>
              <a:pPr/>
              <a:t>‹#›</a:t>
            </a:fld>
            <a:endParaRPr lang="zh-CN" altLang="en-US"/>
          </a:p>
        </p:txBody>
      </p:sp>
    </p:spTree>
    <p:extLst>
      <p:ext uri="{BB962C8B-B14F-4D97-AF65-F5344CB8AC3E}">
        <p14:creationId xmlns="" xmlns:p14="http://schemas.microsoft.com/office/powerpoint/2010/main" val="2641804033"/>
      </p:ext>
    </p:extLst>
  </p:cSld>
  <p:clrMapOvr>
    <a:masterClrMapping/>
  </p:clrMapOvr>
  <p:transition>
    <p:dissolve/>
  </p:transition>
</p:sldLayout>
</file>

<file path=ppt/slideLayouts/slideLayout6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83B865BC-1C48-4BB7-9492-3B1C5BEA12F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75C31EA-33A9-4B35-BC65-2D16F15C1A6E}" type="slidenum">
              <a:rPr lang="en-US"/>
              <a:pPr/>
              <a:t>‹#›</a:t>
            </a:fld>
            <a:endParaRPr lang="zh-CN" altLang="en-US"/>
          </a:p>
        </p:txBody>
      </p:sp>
    </p:spTree>
    <p:extLst>
      <p:ext uri="{BB962C8B-B14F-4D97-AF65-F5344CB8AC3E}">
        <p14:creationId xmlns="" xmlns:p14="http://schemas.microsoft.com/office/powerpoint/2010/main" val="2287535541"/>
      </p:ext>
    </p:extLst>
  </p:cSld>
  <p:clrMapOvr>
    <a:masterClrMapping/>
  </p:clrMapOvr>
  <p:transition>
    <p:dissolve/>
  </p:transition>
</p:sldLayout>
</file>

<file path=ppt/slideLayouts/slideLayout6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448BDFC-C76F-480B-9212-2C1AC8F6B28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2520F47B-A971-45E7-A206-D4EB428991AF}" type="slidenum">
              <a:rPr lang="en-US"/>
              <a:pPr/>
              <a:t>‹#›</a:t>
            </a:fld>
            <a:endParaRPr lang="zh-CN" altLang="en-US"/>
          </a:p>
        </p:txBody>
      </p:sp>
    </p:spTree>
    <p:extLst>
      <p:ext uri="{BB962C8B-B14F-4D97-AF65-F5344CB8AC3E}">
        <p14:creationId xmlns="" xmlns:p14="http://schemas.microsoft.com/office/powerpoint/2010/main" val="254690254"/>
      </p:ext>
    </p:extLst>
  </p:cSld>
  <p:clrMapOvr>
    <a:masterClrMapping/>
  </p:clrMapOvr>
  <p:transition>
    <p:dissolve/>
  </p:transition>
</p:sldLayout>
</file>

<file path=ppt/slideLayouts/slideLayout6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3732332-6D68-4261-A57D-4FEE8B61F012}"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619B687D-F4E0-40FE-8F34-19635F0DEF37}" type="slidenum">
              <a:rPr lang="en-US"/>
              <a:pPr/>
              <a:t>‹#›</a:t>
            </a:fld>
            <a:endParaRPr lang="zh-CN" altLang="en-US"/>
          </a:p>
        </p:txBody>
      </p:sp>
    </p:spTree>
    <p:extLst>
      <p:ext uri="{BB962C8B-B14F-4D97-AF65-F5344CB8AC3E}">
        <p14:creationId xmlns="" xmlns:p14="http://schemas.microsoft.com/office/powerpoint/2010/main" val="2085869837"/>
      </p:ext>
    </p:extLst>
  </p:cSld>
  <p:clrMapOvr>
    <a:masterClrMapping/>
  </p:clrMapOvr>
  <p:transition>
    <p:dissolve/>
  </p:transition>
</p:sldLayout>
</file>

<file path=ppt/slideLayouts/slideLayout6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818D5C30-D71A-4D3E-8CF4-844981FE2CA9}"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8EEB7E48-64C9-4607-86C5-5649086A306B}" type="slidenum">
              <a:rPr lang="en-US"/>
              <a:pPr/>
              <a:t>‹#›</a:t>
            </a:fld>
            <a:endParaRPr lang="zh-CN" altLang="en-US"/>
          </a:p>
        </p:txBody>
      </p:sp>
    </p:spTree>
    <p:extLst>
      <p:ext uri="{BB962C8B-B14F-4D97-AF65-F5344CB8AC3E}">
        <p14:creationId xmlns="" xmlns:p14="http://schemas.microsoft.com/office/powerpoint/2010/main" val="2521491871"/>
      </p:ext>
    </p:extLst>
  </p:cSld>
  <p:clrMapOvr>
    <a:masterClrMapping/>
  </p:clrMapOvr>
  <p:transition>
    <p:dissolve/>
  </p:transition>
</p:sldLayout>
</file>

<file path=ppt/slideLayouts/slideLayout6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66BBC844-2026-4890-AA25-937D6CF00A31}"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47D0F6E7-8169-4571-8AA9-DE8DC0C44113}" type="slidenum">
              <a:rPr lang="en-US"/>
              <a:pPr/>
              <a:t>‹#›</a:t>
            </a:fld>
            <a:endParaRPr lang="zh-CN" altLang="en-US"/>
          </a:p>
        </p:txBody>
      </p:sp>
    </p:spTree>
    <p:extLst>
      <p:ext uri="{BB962C8B-B14F-4D97-AF65-F5344CB8AC3E}">
        <p14:creationId xmlns="" xmlns:p14="http://schemas.microsoft.com/office/powerpoint/2010/main" val="4045892985"/>
      </p:ext>
    </p:extLst>
  </p:cSld>
  <p:clrMapOvr>
    <a:masterClrMapping/>
  </p:clrMapOvr>
  <p:transition>
    <p:dissolve/>
  </p:transition>
</p:sldLayout>
</file>

<file path=ppt/slideLayouts/slideLayout6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9C06EA8-4156-4375-8C8B-7820197CF44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043BE2C9-748D-46C4-82D8-6460C8744E67}" type="slidenum">
              <a:rPr lang="en-US"/>
              <a:pPr/>
              <a:t>‹#›</a:t>
            </a:fld>
            <a:endParaRPr lang="zh-CN" altLang="en-US"/>
          </a:p>
        </p:txBody>
      </p:sp>
    </p:spTree>
    <p:extLst>
      <p:ext uri="{BB962C8B-B14F-4D97-AF65-F5344CB8AC3E}">
        <p14:creationId xmlns="" xmlns:p14="http://schemas.microsoft.com/office/powerpoint/2010/main" val="872034284"/>
      </p:ext>
    </p:extLst>
  </p:cSld>
  <p:clrMapOvr>
    <a:masterClrMapping/>
  </p:clrMapOvr>
  <p:transition>
    <p:dissolve/>
  </p:transition>
</p:sldLayout>
</file>

<file path=ppt/slideLayouts/slideLayout6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0CB50D6-0F57-4832-8CE9-DE9F10293FD4}"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7420CD1-E700-42DA-AA19-EB0E93686D20}" type="slidenum">
              <a:rPr lang="en-US"/>
              <a:pPr/>
              <a:t>‹#›</a:t>
            </a:fld>
            <a:endParaRPr lang="zh-CN" altLang="en-US"/>
          </a:p>
        </p:txBody>
      </p:sp>
    </p:spTree>
    <p:extLst>
      <p:ext uri="{BB962C8B-B14F-4D97-AF65-F5344CB8AC3E}">
        <p14:creationId xmlns="" xmlns:p14="http://schemas.microsoft.com/office/powerpoint/2010/main" val="1880244084"/>
      </p:ext>
    </p:extLst>
  </p:cSld>
  <p:clrMapOvr>
    <a:masterClrMapping/>
  </p:clrMapOvr>
  <p:transition>
    <p:dissolve/>
  </p:transition>
</p:sldLayout>
</file>

<file path=ppt/slideLayouts/slideLayout6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413DFE5-C88C-4EEA-9DBB-2E0370CA032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EC76557-18A8-4E7D-8A90-29079209D6BF}" type="slidenum">
              <a:rPr lang="en-US"/>
              <a:pPr/>
              <a:t>‹#›</a:t>
            </a:fld>
            <a:endParaRPr lang="zh-CN" altLang="en-US"/>
          </a:p>
        </p:txBody>
      </p:sp>
    </p:spTree>
    <p:extLst>
      <p:ext uri="{BB962C8B-B14F-4D97-AF65-F5344CB8AC3E}">
        <p14:creationId xmlns="" xmlns:p14="http://schemas.microsoft.com/office/powerpoint/2010/main" val="586525164"/>
      </p:ext>
    </p:extLst>
  </p:cSld>
  <p:clrMapOvr>
    <a:masterClrMapping/>
  </p:clrMapOvr>
  <p:transition>
    <p:dissolv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4A2EFB5-8971-48A2-A0FF-DFCE09262C0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EC0E24A-2FCB-43F1-AF86-88B5469E4124}" type="slidenum">
              <a:rPr lang="en-US"/>
              <a:pPr/>
              <a:t>‹#›</a:t>
            </a:fld>
            <a:endParaRPr lang="zh-CN" altLang="en-US"/>
          </a:p>
        </p:txBody>
      </p:sp>
    </p:spTree>
    <p:extLst>
      <p:ext uri="{BB962C8B-B14F-4D97-AF65-F5344CB8AC3E}">
        <p14:creationId xmlns="" xmlns:p14="http://schemas.microsoft.com/office/powerpoint/2010/main" val="3617611280"/>
      </p:ext>
    </p:extLst>
  </p:cSld>
  <p:clrMapOvr>
    <a:masterClrMapping/>
  </p:clrMapOvr>
  <p:transition>
    <p:dissolve/>
  </p:transition>
</p:sldLayout>
</file>

<file path=ppt/slideLayouts/slideLayout6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BECCE03-89AA-4148-90E8-FDB4D39B586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359368E-87DC-4FC9-AF6E-4B86145E1248}" type="slidenum">
              <a:rPr lang="en-US"/>
              <a:pPr/>
              <a:t>‹#›</a:t>
            </a:fld>
            <a:endParaRPr lang="zh-CN" altLang="en-US"/>
          </a:p>
        </p:txBody>
      </p:sp>
    </p:spTree>
    <p:extLst>
      <p:ext uri="{BB962C8B-B14F-4D97-AF65-F5344CB8AC3E}">
        <p14:creationId xmlns="" xmlns:p14="http://schemas.microsoft.com/office/powerpoint/2010/main" val="3347733343"/>
      </p:ext>
    </p:extLst>
  </p:cSld>
  <p:clrMapOvr>
    <a:masterClrMapping/>
  </p:clrMapOvr>
  <p:transition>
    <p:dissolve/>
  </p:transition>
</p:sldLayout>
</file>

<file path=ppt/slideLayouts/slideLayout6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8809C7DF-F710-4025-BDEA-FA35EB9C38C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E9BBBA8-E8E9-421A-ADC7-D838A932AE39}" type="slidenum">
              <a:rPr lang="en-US"/>
              <a:pPr/>
              <a:t>‹#›</a:t>
            </a:fld>
            <a:endParaRPr lang="zh-CN" altLang="en-US"/>
          </a:p>
        </p:txBody>
      </p:sp>
    </p:spTree>
    <p:extLst>
      <p:ext uri="{BB962C8B-B14F-4D97-AF65-F5344CB8AC3E}">
        <p14:creationId xmlns="" xmlns:p14="http://schemas.microsoft.com/office/powerpoint/2010/main" val="590506851"/>
      </p:ext>
    </p:extLst>
  </p:cSld>
  <p:clrMapOvr>
    <a:masterClrMapping/>
  </p:clrMapOvr>
  <p:transition>
    <p:dissolve/>
  </p:transition>
</p:sldLayout>
</file>

<file path=ppt/slideLayouts/slideLayout6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2DB1373-2CE9-4AB0-BC36-98B19A52728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74233F5D-2BBB-48B7-A12C-B7243B57D3A7}" type="slidenum">
              <a:rPr lang="en-US"/>
              <a:pPr/>
              <a:t>‹#›</a:t>
            </a:fld>
            <a:endParaRPr lang="zh-CN" altLang="en-US"/>
          </a:p>
        </p:txBody>
      </p:sp>
    </p:spTree>
    <p:extLst>
      <p:ext uri="{BB962C8B-B14F-4D97-AF65-F5344CB8AC3E}">
        <p14:creationId xmlns="" xmlns:p14="http://schemas.microsoft.com/office/powerpoint/2010/main" val="1916763009"/>
      </p:ext>
    </p:extLst>
  </p:cSld>
  <p:clrMapOvr>
    <a:masterClrMapping/>
  </p:clrMapOvr>
  <p:transition>
    <p:dissolve/>
  </p:transition>
</p:sldLayout>
</file>

<file path=ppt/slideLayouts/slideLayout6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E1D485C-7A6B-4D04-8D77-057C85C18A1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025C5AC-DC44-40D8-82C4-8AEEE849E284}" type="slidenum">
              <a:rPr lang="en-US"/>
              <a:pPr/>
              <a:t>‹#›</a:t>
            </a:fld>
            <a:endParaRPr lang="zh-CN" altLang="en-US"/>
          </a:p>
        </p:txBody>
      </p:sp>
    </p:spTree>
    <p:extLst>
      <p:ext uri="{BB962C8B-B14F-4D97-AF65-F5344CB8AC3E}">
        <p14:creationId xmlns="" xmlns:p14="http://schemas.microsoft.com/office/powerpoint/2010/main" val="1313548487"/>
      </p:ext>
    </p:extLst>
  </p:cSld>
  <p:clrMapOvr>
    <a:masterClrMapping/>
  </p:clrMapOvr>
  <p:transition>
    <p:dissolve/>
  </p:transition>
</p:sldLayout>
</file>

<file path=ppt/slideLayouts/slideLayout6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B7AE62D-CA15-451C-AEF3-9D8BBA8515C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BBB7DD4-30D3-4D10-939E-975944E5B21C}" type="slidenum">
              <a:rPr lang="en-US"/>
              <a:pPr/>
              <a:t>‹#›</a:t>
            </a:fld>
            <a:endParaRPr lang="zh-CN" altLang="en-US"/>
          </a:p>
        </p:txBody>
      </p:sp>
    </p:spTree>
    <p:extLst>
      <p:ext uri="{BB962C8B-B14F-4D97-AF65-F5344CB8AC3E}">
        <p14:creationId xmlns="" xmlns:p14="http://schemas.microsoft.com/office/powerpoint/2010/main" val="2135077781"/>
      </p:ext>
    </p:extLst>
  </p:cSld>
  <p:clrMapOvr>
    <a:masterClrMapping/>
  </p:clrMapOvr>
  <p:transition>
    <p:dissolve/>
  </p:transition>
</p:sldLayout>
</file>

<file path=ppt/slideLayouts/slideLayout6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9F565BAA-0F24-474A-8FC6-3E8C68266D9A}"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0D1EC0B0-9E69-423A-8248-2250861908C7}" type="slidenum">
              <a:rPr lang="en-US"/>
              <a:pPr/>
              <a:t>‹#›</a:t>
            </a:fld>
            <a:endParaRPr lang="zh-CN" altLang="en-US"/>
          </a:p>
        </p:txBody>
      </p:sp>
    </p:spTree>
    <p:extLst>
      <p:ext uri="{BB962C8B-B14F-4D97-AF65-F5344CB8AC3E}">
        <p14:creationId xmlns="" xmlns:p14="http://schemas.microsoft.com/office/powerpoint/2010/main" val="3754507758"/>
      </p:ext>
    </p:extLst>
  </p:cSld>
  <p:clrMapOvr>
    <a:masterClrMapping/>
  </p:clrMapOvr>
  <p:transition>
    <p:dissolve/>
  </p:transition>
</p:sldLayout>
</file>

<file path=ppt/slideLayouts/slideLayout6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063F632D-A3D4-46CA-8BC6-A9E1FAA205AC}"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F32782B4-947F-4F51-AFC7-6CF80FCCDE84}" type="slidenum">
              <a:rPr lang="en-US"/>
              <a:pPr/>
              <a:t>‹#›</a:t>
            </a:fld>
            <a:endParaRPr lang="zh-CN" altLang="en-US"/>
          </a:p>
        </p:txBody>
      </p:sp>
    </p:spTree>
    <p:extLst>
      <p:ext uri="{BB962C8B-B14F-4D97-AF65-F5344CB8AC3E}">
        <p14:creationId xmlns="" xmlns:p14="http://schemas.microsoft.com/office/powerpoint/2010/main" val="1185438628"/>
      </p:ext>
    </p:extLst>
  </p:cSld>
  <p:clrMapOvr>
    <a:masterClrMapping/>
  </p:clrMapOvr>
  <p:transition>
    <p:dissolve/>
  </p:transition>
</p:sldLayout>
</file>

<file path=ppt/slideLayouts/slideLayout66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A28EAFCC-AAAD-46F8-B052-8EE0113DDA34}"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B07EABD4-C7E9-48C4-8F00-B4170C8B97DF}" type="slidenum">
              <a:rPr lang="en-US"/>
              <a:pPr/>
              <a:t>‹#›</a:t>
            </a:fld>
            <a:endParaRPr lang="zh-CN" altLang="en-US"/>
          </a:p>
        </p:txBody>
      </p:sp>
    </p:spTree>
    <p:extLst>
      <p:ext uri="{BB962C8B-B14F-4D97-AF65-F5344CB8AC3E}">
        <p14:creationId xmlns="" xmlns:p14="http://schemas.microsoft.com/office/powerpoint/2010/main" val="1264610833"/>
      </p:ext>
    </p:extLst>
  </p:cSld>
  <p:clrMapOvr>
    <a:masterClrMapping/>
  </p:clrMapOvr>
  <p:transition>
    <p:dissolve/>
  </p:transition>
</p:sldLayout>
</file>

<file path=ppt/slideLayouts/slideLayout66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7D63548-ADA8-4E01-A768-E591D0420F0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BC8A79F-D691-4208-8AA8-E1523EAA8E2F}" type="slidenum">
              <a:rPr lang="en-US"/>
              <a:pPr/>
              <a:t>‹#›</a:t>
            </a:fld>
            <a:endParaRPr lang="zh-CN" altLang="en-US"/>
          </a:p>
        </p:txBody>
      </p:sp>
    </p:spTree>
    <p:extLst>
      <p:ext uri="{BB962C8B-B14F-4D97-AF65-F5344CB8AC3E}">
        <p14:creationId xmlns="" xmlns:p14="http://schemas.microsoft.com/office/powerpoint/2010/main" val="4084708799"/>
      </p:ext>
    </p:extLst>
  </p:cSld>
  <p:clrMapOvr>
    <a:masterClrMapping/>
  </p:clrMapOvr>
  <p:transition>
    <p:dissolve/>
  </p:transition>
</p:sldLayout>
</file>

<file path=ppt/slideLayouts/slideLayout6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996EE90-CBC8-48E6-92E0-3403CE6F1B6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B258DEE-54C6-49AD-A572-D2D0A285C291}" type="slidenum">
              <a:rPr lang="en-US"/>
              <a:pPr/>
              <a:t>‹#›</a:t>
            </a:fld>
            <a:endParaRPr lang="zh-CN" altLang="en-US"/>
          </a:p>
        </p:txBody>
      </p:sp>
    </p:spTree>
    <p:extLst>
      <p:ext uri="{BB962C8B-B14F-4D97-AF65-F5344CB8AC3E}">
        <p14:creationId xmlns="" xmlns:p14="http://schemas.microsoft.com/office/powerpoint/2010/main" val="2546837087"/>
      </p:ext>
    </p:extLst>
  </p:cSld>
  <p:clrMapOvr>
    <a:masterClrMapping/>
  </p:clrMapOvr>
  <p:transition>
    <p:dissolv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950FC78-09BF-42FB-A929-E3C3C87B4FF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39138D8-8FB4-4B4F-8E9B-8014F150BE33}" type="slidenum">
              <a:rPr lang="en-US"/>
              <a:pPr/>
              <a:t>‹#›</a:t>
            </a:fld>
            <a:endParaRPr lang="zh-CN" altLang="en-US"/>
          </a:p>
        </p:txBody>
      </p:sp>
    </p:spTree>
    <p:extLst>
      <p:ext uri="{BB962C8B-B14F-4D97-AF65-F5344CB8AC3E}">
        <p14:creationId xmlns="" xmlns:p14="http://schemas.microsoft.com/office/powerpoint/2010/main" val="1738167557"/>
      </p:ext>
    </p:extLst>
  </p:cSld>
  <p:clrMapOvr>
    <a:masterClrMapping/>
  </p:clrMapOvr>
  <p:transition>
    <p:dissolve/>
  </p:transition>
</p:sldLayout>
</file>

<file path=ppt/slideLayouts/slideLayout67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1662FB4-6AB7-44AE-A8FC-04279F3A12A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C564BD0-B97F-4859-BCCE-CDB32B4959FB}" type="slidenum">
              <a:rPr lang="en-US"/>
              <a:pPr/>
              <a:t>‹#›</a:t>
            </a:fld>
            <a:endParaRPr lang="zh-CN" altLang="en-US"/>
          </a:p>
        </p:txBody>
      </p:sp>
    </p:spTree>
    <p:extLst>
      <p:ext uri="{BB962C8B-B14F-4D97-AF65-F5344CB8AC3E}">
        <p14:creationId xmlns="" xmlns:p14="http://schemas.microsoft.com/office/powerpoint/2010/main" val="1628166532"/>
      </p:ext>
    </p:extLst>
  </p:cSld>
  <p:clrMapOvr>
    <a:masterClrMapping/>
  </p:clrMapOvr>
  <p:transition>
    <p:dissolve/>
  </p:transition>
</p:sldLayout>
</file>

<file path=ppt/slideLayouts/slideLayout67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468B9FA-67FB-47FE-9C4B-D1A54DEF1E3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B334EB43-4442-48FF-9EEB-D21A14ADD361}" type="slidenum">
              <a:rPr lang="en-US"/>
              <a:pPr/>
              <a:t>‹#›</a:t>
            </a:fld>
            <a:endParaRPr lang="zh-CN" altLang="en-US"/>
          </a:p>
        </p:txBody>
      </p:sp>
    </p:spTree>
    <p:extLst>
      <p:ext uri="{BB962C8B-B14F-4D97-AF65-F5344CB8AC3E}">
        <p14:creationId xmlns="" xmlns:p14="http://schemas.microsoft.com/office/powerpoint/2010/main" val="212625552"/>
      </p:ext>
    </p:extLst>
  </p:cSld>
  <p:clrMapOvr>
    <a:masterClrMapping/>
  </p:clrMapOvr>
  <p:transition>
    <p:dissolve/>
  </p:transition>
</p:sldLayout>
</file>

<file path=ppt/slideLayouts/slideLayout6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59F41C7-85AE-4D77-852F-B4248736145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7260F53-34AB-450E-B44A-A56D3D7B34A0}" type="slidenum">
              <a:rPr lang="en-US"/>
              <a:pPr/>
              <a:t>‹#›</a:t>
            </a:fld>
            <a:endParaRPr lang="zh-CN" altLang="en-US"/>
          </a:p>
        </p:txBody>
      </p:sp>
    </p:spTree>
    <p:extLst>
      <p:ext uri="{BB962C8B-B14F-4D97-AF65-F5344CB8AC3E}">
        <p14:creationId xmlns="" xmlns:p14="http://schemas.microsoft.com/office/powerpoint/2010/main" val="2801435050"/>
      </p:ext>
    </p:extLst>
  </p:cSld>
  <p:clrMapOvr>
    <a:masterClrMapping/>
  </p:clrMapOvr>
  <p:transition>
    <p:dissolve/>
  </p:transition>
</p:sldLayout>
</file>

<file path=ppt/slideLayouts/slideLayout6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88C13F2-83FE-4CBF-9965-73F9AF129B4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28F2C3F-0ADB-44BB-8B5B-45E239ACDBFC}" type="slidenum">
              <a:rPr lang="en-US"/>
              <a:pPr/>
              <a:t>‹#›</a:t>
            </a:fld>
            <a:endParaRPr lang="zh-CN" altLang="en-US"/>
          </a:p>
        </p:txBody>
      </p:sp>
    </p:spTree>
    <p:extLst>
      <p:ext uri="{BB962C8B-B14F-4D97-AF65-F5344CB8AC3E}">
        <p14:creationId xmlns="" xmlns:p14="http://schemas.microsoft.com/office/powerpoint/2010/main" val="2813746993"/>
      </p:ext>
    </p:extLst>
  </p:cSld>
  <p:clrMapOvr>
    <a:masterClrMapping/>
  </p:clrMapOvr>
  <p:transition>
    <p:dissolve/>
  </p:transition>
</p:sldLayout>
</file>

<file path=ppt/slideLayouts/slideLayout6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B1C2094-9615-4B16-BDEF-DBB780AB43E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668721B-E9B9-4B7F-BEE4-3063E0F87456}" type="slidenum">
              <a:rPr lang="en-US"/>
              <a:pPr/>
              <a:t>‹#›</a:t>
            </a:fld>
            <a:endParaRPr lang="zh-CN" altLang="en-US"/>
          </a:p>
        </p:txBody>
      </p:sp>
    </p:spTree>
    <p:extLst>
      <p:ext uri="{BB962C8B-B14F-4D97-AF65-F5344CB8AC3E}">
        <p14:creationId xmlns="" xmlns:p14="http://schemas.microsoft.com/office/powerpoint/2010/main" val="3194776331"/>
      </p:ext>
    </p:extLst>
  </p:cSld>
  <p:clrMapOvr>
    <a:masterClrMapping/>
  </p:clrMapOvr>
  <p:transition>
    <p:dissolve/>
  </p:transition>
</p:sldLayout>
</file>

<file path=ppt/slideLayouts/slideLayout6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879CE79-0E13-451C-9E28-BE78C96F0676}"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A8540604-25AD-4779-A2DD-90D268D56A2A}" type="slidenum">
              <a:rPr lang="en-US"/>
              <a:pPr/>
              <a:t>‹#›</a:t>
            </a:fld>
            <a:endParaRPr lang="zh-CN" altLang="en-US"/>
          </a:p>
        </p:txBody>
      </p:sp>
    </p:spTree>
    <p:extLst>
      <p:ext uri="{BB962C8B-B14F-4D97-AF65-F5344CB8AC3E}">
        <p14:creationId xmlns="" xmlns:p14="http://schemas.microsoft.com/office/powerpoint/2010/main" val="2135514003"/>
      </p:ext>
    </p:extLst>
  </p:cSld>
  <p:clrMapOvr>
    <a:masterClrMapping/>
  </p:clrMapOvr>
  <p:transition>
    <p:dissolve/>
  </p:transition>
</p:sldLayout>
</file>

<file path=ppt/slideLayouts/slideLayout6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044A971-F118-407C-821B-B5A86AB401D6}"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1AC084F2-2E88-4B92-B39E-77AA137489E6}" type="slidenum">
              <a:rPr lang="en-US"/>
              <a:pPr/>
              <a:t>‹#›</a:t>
            </a:fld>
            <a:endParaRPr lang="zh-CN" altLang="en-US"/>
          </a:p>
        </p:txBody>
      </p:sp>
    </p:spTree>
    <p:extLst>
      <p:ext uri="{BB962C8B-B14F-4D97-AF65-F5344CB8AC3E}">
        <p14:creationId xmlns="" xmlns:p14="http://schemas.microsoft.com/office/powerpoint/2010/main" val="620026524"/>
      </p:ext>
    </p:extLst>
  </p:cSld>
  <p:clrMapOvr>
    <a:masterClrMapping/>
  </p:clrMapOvr>
  <p:transition>
    <p:dissolve/>
  </p:transition>
</p:sldLayout>
</file>

<file path=ppt/slideLayouts/slideLayout6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6C5053D-9BD8-4059-974A-394A5A39025B}"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D9FFE364-2DEB-48FA-8F83-5012358D3E04}" type="slidenum">
              <a:rPr lang="en-US"/>
              <a:pPr/>
              <a:t>‹#›</a:t>
            </a:fld>
            <a:endParaRPr lang="zh-CN" altLang="en-US"/>
          </a:p>
        </p:txBody>
      </p:sp>
    </p:spTree>
    <p:extLst>
      <p:ext uri="{BB962C8B-B14F-4D97-AF65-F5344CB8AC3E}">
        <p14:creationId xmlns="" xmlns:p14="http://schemas.microsoft.com/office/powerpoint/2010/main" val="3430760659"/>
      </p:ext>
    </p:extLst>
  </p:cSld>
  <p:clrMapOvr>
    <a:masterClrMapping/>
  </p:clrMapOvr>
  <p:transition>
    <p:dissolve/>
  </p:transition>
</p:sldLayout>
</file>

<file path=ppt/slideLayouts/slideLayout6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1CCDD28-FE88-48D3-8C8F-B493FA0EB3EA}"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BD3BF914-6178-4AF3-A16D-DA89528F8DD9}" type="slidenum">
              <a:rPr lang="en-US"/>
              <a:pPr/>
              <a:t>‹#›</a:t>
            </a:fld>
            <a:endParaRPr lang="zh-CN" altLang="en-US"/>
          </a:p>
        </p:txBody>
      </p:sp>
    </p:spTree>
    <p:extLst>
      <p:ext uri="{BB962C8B-B14F-4D97-AF65-F5344CB8AC3E}">
        <p14:creationId xmlns="" xmlns:p14="http://schemas.microsoft.com/office/powerpoint/2010/main" val="3312854401"/>
      </p:ext>
    </p:extLst>
  </p:cSld>
  <p:clrMapOvr>
    <a:masterClrMapping/>
  </p:clrMapOvr>
  <p:transition>
    <p:dissolve/>
  </p:transition>
</p:sldLayout>
</file>

<file path=ppt/slideLayouts/slideLayout67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101F47D-116F-4CD2-9EDC-C632F1B46FE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A6173DB-CEE6-498D-BF7A-59720947955C}" type="slidenum">
              <a:rPr lang="en-US"/>
              <a:pPr/>
              <a:t>‹#›</a:t>
            </a:fld>
            <a:endParaRPr lang="zh-CN" altLang="en-US"/>
          </a:p>
        </p:txBody>
      </p:sp>
    </p:spTree>
    <p:extLst>
      <p:ext uri="{BB962C8B-B14F-4D97-AF65-F5344CB8AC3E}">
        <p14:creationId xmlns="" xmlns:p14="http://schemas.microsoft.com/office/powerpoint/2010/main" val="1170935994"/>
      </p:ext>
    </p:extLst>
  </p:cSld>
  <p:clrMapOvr>
    <a:masterClrMapping/>
  </p:clrMapOvr>
  <p:transition>
    <p:dissolv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59975CB-0F79-45D9-90CE-38063098084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FFB910E-A50F-4C02-BEA9-030447FD022A}" type="slidenum">
              <a:rPr lang="en-US"/>
              <a:pPr/>
              <a:t>‹#›</a:t>
            </a:fld>
            <a:endParaRPr lang="zh-CN" altLang="en-US"/>
          </a:p>
        </p:txBody>
      </p:sp>
    </p:spTree>
    <p:extLst>
      <p:ext uri="{BB962C8B-B14F-4D97-AF65-F5344CB8AC3E}">
        <p14:creationId xmlns="" xmlns:p14="http://schemas.microsoft.com/office/powerpoint/2010/main" val="1706516389"/>
      </p:ext>
    </p:extLst>
  </p:cSld>
  <p:clrMapOvr>
    <a:masterClrMapping/>
  </p:clrMapOvr>
  <p:transition>
    <p:dissolve/>
  </p:transition>
</p:sldLayout>
</file>

<file path=ppt/slideLayouts/slideLayout68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D5335BF-B1B5-4DC1-842A-5CF9919DD92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B61BB432-996A-4EB0-9105-6359CFB4DB72}" type="slidenum">
              <a:rPr lang="en-US"/>
              <a:pPr/>
              <a:t>‹#›</a:t>
            </a:fld>
            <a:endParaRPr lang="zh-CN" altLang="en-US"/>
          </a:p>
        </p:txBody>
      </p:sp>
    </p:spTree>
    <p:extLst>
      <p:ext uri="{BB962C8B-B14F-4D97-AF65-F5344CB8AC3E}">
        <p14:creationId xmlns="" xmlns:p14="http://schemas.microsoft.com/office/powerpoint/2010/main" val="2090596010"/>
      </p:ext>
    </p:extLst>
  </p:cSld>
  <p:clrMapOvr>
    <a:masterClrMapping/>
  </p:clrMapOvr>
  <p:transition>
    <p:dissolve/>
  </p:transition>
</p:sldLayout>
</file>

<file path=ppt/slideLayouts/slideLayout68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AB43E6B-9004-4135-BE5E-BF36C7D407B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1D2ED28-9BFD-4995-A8F4-21AA2D3123EF}" type="slidenum">
              <a:rPr lang="en-US"/>
              <a:pPr/>
              <a:t>‹#›</a:t>
            </a:fld>
            <a:endParaRPr lang="zh-CN" altLang="en-US"/>
          </a:p>
        </p:txBody>
      </p:sp>
    </p:spTree>
    <p:extLst>
      <p:ext uri="{BB962C8B-B14F-4D97-AF65-F5344CB8AC3E}">
        <p14:creationId xmlns="" xmlns:p14="http://schemas.microsoft.com/office/powerpoint/2010/main" val="1374067991"/>
      </p:ext>
    </p:extLst>
  </p:cSld>
  <p:clrMapOvr>
    <a:masterClrMapping/>
  </p:clrMapOvr>
  <p:transition>
    <p:dissolve/>
  </p:transition>
</p:sldLayout>
</file>

<file path=ppt/slideLayouts/slideLayout68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A049EA1-86D0-4547-81A7-9A34AD6F2DA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945D669-0C9E-4B37-A50E-4BF27E334005}" type="slidenum">
              <a:rPr lang="en-US"/>
              <a:pPr/>
              <a:t>‹#›</a:t>
            </a:fld>
            <a:endParaRPr lang="zh-CN" altLang="en-US"/>
          </a:p>
        </p:txBody>
      </p:sp>
    </p:spTree>
    <p:extLst>
      <p:ext uri="{BB962C8B-B14F-4D97-AF65-F5344CB8AC3E}">
        <p14:creationId xmlns="" xmlns:p14="http://schemas.microsoft.com/office/powerpoint/2010/main" val="1791958241"/>
      </p:ext>
    </p:extLst>
  </p:cSld>
  <p:clrMapOvr>
    <a:masterClrMapping/>
  </p:clrMapOvr>
  <p:transition>
    <p:dissolve/>
  </p:transition>
</p:sldLayout>
</file>

<file path=ppt/slideLayouts/slideLayout68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D08C3FE1-0902-4814-8C74-ECC176EC6BC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23EB61A-A23D-4B9B-B8BA-86A81DA86C93}" type="slidenum">
              <a:rPr lang="en-US"/>
              <a:pPr/>
              <a:t>‹#›</a:t>
            </a:fld>
            <a:endParaRPr lang="zh-CN" altLang="en-US"/>
          </a:p>
        </p:txBody>
      </p:sp>
    </p:spTree>
    <p:extLst>
      <p:ext uri="{BB962C8B-B14F-4D97-AF65-F5344CB8AC3E}">
        <p14:creationId xmlns="" xmlns:p14="http://schemas.microsoft.com/office/powerpoint/2010/main" val="559342360"/>
      </p:ext>
    </p:extLst>
  </p:cSld>
  <p:clrMapOvr>
    <a:masterClrMapping/>
  </p:clrMapOvr>
  <p:transition>
    <p:dissolve/>
  </p:transition>
</p:sldLayout>
</file>

<file path=ppt/slideLayouts/slideLayout6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5AC6AD7-5C59-4C26-A0FF-69B8AAF8C01A}"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48952CB-606F-4560-B38B-38D07BFDB7D1}" type="slidenum">
              <a:rPr lang="en-US"/>
              <a:pPr/>
              <a:t>‹#›</a:t>
            </a:fld>
            <a:endParaRPr lang="zh-CN" altLang="en-US"/>
          </a:p>
        </p:txBody>
      </p:sp>
    </p:spTree>
    <p:extLst>
      <p:ext uri="{BB962C8B-B14F-4D97-AF65-F5344CB8AC3E}">
        <p14:creationId xmlns="" xmlns:p14="http://schemas.microsoft.com/office/powerpoint/2010/main" val="3306793596"/>
      </p:ext>
    </p:extLst>
  </p:cSld>
  <p:clrMapOvr>
    <a:masterClrMapping/>
  </p:clrMapOvr>
  <p:transition>
    <p:dissolve/>
  </p:transition>
</p:sldLayout>
</file>

<file path=ppt/slideLayouts/slideLayout68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36B815F-6F2E-4A41-98DB-C7E93C5B721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16066D1-890C-4595-B8E0-2C074A2BC418}" type="slidenum">
              <a:rPr lang="en-US"/>
              <a:pPr/>
              <a:t>‹#›</a:t>
            </a:fld>
            <a:endParaRPr lang="zh-CN" altLang="en-US"/>
          </a:p>
        </p:txBody>
      </p:sp>
    </p:spTree>
    <p:extLst>
      <p:ext uri="{BB962C8B-B14F-4D97-AF65-F5344CB8AC3E}">
        <p14:creationId xmlns="" xmlns:p14="http://schemas.microsoft.com/office/powerpoint/2010/main" val="1716501191"/>
      </p:ext>
    </p:extLst>
  </p:cSld>
  <p:clrMapOvr>
    <a:masterClrMapping/>
  </p:clrMapOvr>
  <p:transition>
    <p:dissolve/>
  </p:transition>
</p:sldLayout>
</file>

<file path=ppt/slideLayouts/slideLayout6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0F8E9E7-6BA8-4F80-B901-2022A7E798DA}"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BFE3E94-E9B8-4327-BDAC-DCF7B5A953C5}" type="slidenum">
              <a:rPr lang="en-US"/>
              <a:pPr/>
              <a:t>‹#›</a:t>
            </a:fld>
            <a:endParaRPr lang="zh-CN" altLang="en-US"/>
          </a:p>
        </p:txBody>
      </p:sp>
    </p:spTree>
    <p:extLst>
      <p:ext uri="{BB962C8B-B14F-4D97-AF65-F5344CB8AC3E}">
        <p14:creationId xmlns="" xmlns:p14="http://schemas.microsoft.com/office/powerpoint/2010/main" val="852458631"/>
      </p:ext>
    </p:extLst>
  </p:cSld>
  <p:clrMapOvr>
    <a:masterClrMapping/>
  </p:clrMapOvr>
  <p:transition>
    <p:dissolve/>
  </p:transition>
</p:sldLayout>
</file>

<file path=ppt/slideLayouts/slideLayout68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BDD17D5-540F-4089-B6F8-41AD72C96168}"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D325ABCD-423F-4843-AAF5-35240A4D46B4}" type="slidenum">
              <a:rPr lang="en-US"/>
              <a:pPr/>
              <a:t>‹#›</a:t>
            </a:fld>
            <a:endParaRPr lang="zh-CN" altLang="en-US"/>
          </a:p>
        </p:txBody>
      </p:sp>
    </p:spTree>
    <p:extLst>
      <p:ext uri="{BB962C8B-B14F-4D97-AF65-F5344CB8AC3E}">
        <p14:creationId xmlns="" xmlns:p14="http://schemas.microsoft.com/office/powerpoint/2010/main" val="2215367456"/>
      </p:ext>
    </p:extLst>
  </p:cSld>
  <p:clrMapOvr>
    <a:masterClrMapping/>
  </p:clrMapOvr>
  <p:transition>
    <p:dissolve/>
  </p:transition>
</p:sldLayout>
</file>

<file path=ppt/slideLayouts/slideLayout68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6C70BC5-DA8B-4B09-BE72-4FAD7504F301}"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7F66BE10-F463-4A87-BF74-2F18EC9335ED}" type="slidenum">
              <a:rPr lang="en-US"/>
              <a:pPr/>
              <a:t>‹#›</a:t>
            </a:fld>
            <a:endParaRPr lang="zh-CN" altLang="en-US"/>
          </a:p>
        </p:txBody>
      </p:sp>
    </p:spTree>
    <p:extLst>
      <p:ext uri="{BB962C8B-B14F-4D97-AF65-F5344CB8AC3E}">
        <p14:creationId xmlns="" xmlns:p14="http://schemas.microsoft.com/office/powerpoint/2010/main" val="1643494589"/>
      </p:ext>
    </p:extLst>
  </p:cSld>
  <p:clrMapOvr>
    <a:masterClrMapping/>
  </p:clrMapOvr>
  <p:transition>
    <p:dissolve/>
  </p:transition>
</p:sldLayout>
</file>

<file path=ppt/slideLayouts/slideLayout6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0121547-FDA3-44CF-B1CF-188B3F11359D}"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566A5EDE-B14D-4AEF-8DB4-237828BBA3B9}" type="slidenum">
              <a:rPr lang="en-US"/>
              <a:pPr/>
              <a:t>‹#›</a:t>
            </a:fld>
            <a:endParaRPr lang="zh-CN" altLang="en-US"/>
          </a:p>
        </p:txBody>
      </p:sp>
    </p:spTree>
    <p:extLst>
      <p:ext uri="{BB962C8B-B14F-4D97-AF65-F5344CB8AC3E}">
        <p14:creationId xmlns="" xmlns:p14="http://schemas.microsoft.com/office/powerpoint/2010/main" val="3869954696"/>
      </p:ext>
    </p:extLst>
  </p:cSld>
  <p:clrMapOvr>
    <a:masterClrMapping/>
  </p:clrMapOvr>
  <p:transition>
    <p:dissolv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719C97D-11BC-461D-8C1F-05E24E41023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2C4DC8F-6DAF-470B-8118-5638230C2BC8}" type="slidenum">
              <a:rPr lang="en-US"/>
              <a:pPr/>
              <a:t>‹#›</a:t>
            </a:fld>
            <a:endParaRPr lang="zh-CN" altLang="en-US"/>
          </a:p>
        </p:txBody>
      </p:sp>
    </p:spTree>
    <p:extLst>
      <p:ext uri="{BB962C8B-B14F-4D97-AF65-F5344CB8AC3E}">
        <p14:creationId xmlns="" xmlns:p14="http://schemas.microsoft.com/office/powerpoint/2010/main" val="1264770592"/>
      </p:ext>
    </p:extLst>
  </p:cSld>
  <p:clrMapOvr>
    <a:masterClrMapping/>
  </p:clrMapOvr>
  <p:transition>
    <p:dissolve/>
  </p:transition>
</p:sldLayout>
</file>

<file path=ppt/slideLayouts/slideLayout69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679B338-DA3B-4DAC-ACC4-899E4E12E4ED}"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870BC16-37F9-4E22-B6C7-529C5EBDDC5D}" type="slidenum">
              <a:rPr lang="en-US"/>
              <a:pPr/>
              <a:t>‹#›</a:t>
            </a:fld>
            <a:endParaRPr lang="zh-CN" altLang="en-US"/>
          </a:p>
        </p:txBody>
      </p:sp>
    </p:spTree>
    <p:extLst>
      <p:ext uri="{BB962C8B-B14F-4D97-AF65-F5344CB8AC3E}">
        <p14:creationId xmlns="" xmlns:p14="http://schemas.microsoft.com/office/powerpoint/2010/main" val="851407512"/>
      </p:ext>
    </p:extLst>
  </p:cSld>
  <p:clrMapOvr>
    <a:masterClrMapping/>
  </p:clrMapOvr>
  <p:transition>
    <p:dissolve/>
  </p:transition>
</p:sldLayout>
</file>

<file path=ppt/slideLayouts/slideLayout69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888C9E3-D21A-4BB4-B496-1D9028375DC7}"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43F57F5-19F7-43E3-81B0-05BF9BF0E4ED}" type="slidenum">
              <a:rPr lang="en-US"/>
              <a:pPr/>
              <a:t>‹#›</a:t>
            </a:fld>
            <a:endParaRPr lang="zh-CN" altLang="en-US"/>
          </a:p>
        </p:txBody>
      </p:sp>
    </p:spTree>
    <p:extLst>
      <p:ext uri="{BB962C8B-B14F-4D97-AF65-F5344CB8AC3E}">
        <p14:creationId xmlns="" xmlns:p14="http://schemas.microsoft.com/office/powerpoint/2010/main" val="678163301"/>
      </p:ext>
    </p:extLst>
  </p:cSld>
  <p:clrMapOvr>
    <a:masterClrMapping/>
  </p:clrMapOvr>
  <p:transition>
    <p:dissolve/>
  </p:transition>
</p:sldLayout>
</file>

<file path=ppt/slideLayouts/slideLayout6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5387E53-974E-4773-A44E-9B2D7FF68BC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2008CF2-81AB-4918-972D-E2117341D4EB}" type="slidenum">
              <a:rPr lang="en-US"/>
              <a:pPr/>
              <a:t>‹#›</a:t>
            </a:fld>
            <a:endParaRPr lang="zh-CN" altLang="en-US"/>
          </a:p>
        </p:txBody>
      </p:sp>
    </p:spTree>
    <p:extLst>
      <p:ext uri="{BB962C8B-B14F-4D97-AF65-F5344CB8AC3E}">
        <p14:creationId xmlns="" xmlns:p14="http://schemas.microsoft.com/office/powerpoint/2010/main" val="3674969041"/>
      </p:ext>
    </p:extLst>
  </p:cSld>
  <p:clrMapOvr>
    <a:masterClrMapping/>
  </p:clrMapOvr>
  <p:transition>
    <p:dissolve/>
  </p:transition>
</p:sldLayout>
</file>

<file path=ppt/slideLayouts/slideLayout69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6BCD840-A2AB-47E0-9D81-E16810D83DD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2B1E4E6-4278-4FC4-8BF0-8A77A9D1907E}" type="slidenum">
              <a:rPr lang="en-US"/>
              <a:pPr/>
              <a:t>‹#›</a:t>
            </a:fld>
            <a:endParaRPr lang="zh-CN" altLang="en-US"/>
          </a:p>
        </p:txBody>
      </p:sp>
    </p:spTree>
    <p:extLst>
      <p:ext uri="{BB962C8B-B14F-4D97-AF65-F5344CB8AC3E}">
        <p14:creationId xmlns="" xmlns:p14="http://schemas.microsoft.com/office/powerpoint/2010/main" val="3248889085"/>
      </p:ext>
    </p:extLst>
  </p:cSld>
  <p:clrMapOvr>
    <a:masterClrMapping/>
  </p:clrMapOvr>
  <p:transition>
    <p:dissolve/>
  </p:transition>
</p:sldLayout>
</file>

<file path=ppt/slideLayouts/slideLayout6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35EF4BD7-AA1E-4FD7-976C-DBCEC03ADC9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62990BE-6CB1-4D25-BBD7-110DDC339C7C}" type="slidenum">
              <a:rPr lang="en-US"/>
              <a:pPr/>
              <a:t>‹#›</a:t>
            </a:fld>
            <a:endParaRPr lang="zh-CN" altLang="en-US"/>
          </a:p>
        </p:txBody>
      </p:sp>
    </p:spTree>
    <p:extLst>
      <p:ext uri="{BB962C8B-B14F-4D97-AF65-F5344CB8AC3E}">
        <p14:creationId xmlns="" xmlns:p14="http://schemas.microsoft.com/office/powerpoint/2010/main" val="3037332359"/>
      </p:ext>
    </p:extLst>
  </p:cSld>
  <p:clrMapOvr>
    <a:masterClrMapping/>
  </p:clrMapOvr>
  <p:transition>
    <p:dissolve/>
  </p:transition>
</p:sldLayout>
</file>

<file path=ppt/slideLayouts/slideLayout69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48B8226-A664-4A43-945B-55B337845A5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D636E8A-4DC4-44E7-82AC-29D55BC5DFF0}" type="slidenum">
              <a:rPr lang="en-US"/>
              <a:pPr/>
              <a:t>‹#›</a:t>
            </a:fld>
            <a:endParaRPr lang="zh-CN" altLang="en-US"/>
          </a:p>
        </p:txBody>
      </p:sp>
    </p:spTree>
    <p:extLst>
      <p:ext uri="{BB962C8B-B14F-4D97-AF65-F5344CB8AC3E}">
        <p14:creationId xmlns="" xmlns:p14="http://schemas.microsoft.com/office/powerpoint/2010/main" val="928884102"/>
      </p:ext>
    </p:extLst>
  </p:cSld>
  <p:clrMapOvr>
    <a:masterClrMapping/>
  </p:clrMapOvr>
  <p:transition>
    <p:dissolve/>
  </p:transition>
</p:sldLayout>
</file>

<file path=ppt/slideLayouts/slideLayout69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4C57EBB2-5331-4ECE-BA8C-63B1CA00C9F5}"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0E9A5D3-5F20-45DB-9B37-EFAFFE306EEC}" type="slidenum">
              <a:rPr lang="en-US"/>
              <a:pPr/>
              <a:t>‹#›</a:t>
            </a:fld>
            <a:endParaRPr lang="zh-CN" altLang="en-US"/>
          </a:p>
        </p:txBody>
      </p:sp>
    </p:spTree>
    <p:extLst>
      <p:ext uri="{BB962C8B-B14F-4D97-AF65-F5344CB8AC3E}">
        <p14:creationId xmlns="" xmlns:p14="http://schemas.microsoft.com/office/powerpoint/2010/main" val="3532210010"/>
      </p:ext>
    </p:extLst>
  </p:cSld>
  <p:clrMapOvr>
    <a:masterClrMapping/>
  </p:clrMapOvr>
  <p:transition>
    <p:dissolve/>
  </p:transition>
</p:sldLayout>
</file>

<file path=ppt/slideLayouts/slideLayout69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C3D53F5-3514-439A-827B-430FD4F458D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C611D64-F077-4B3C-B43A-5C3A90687DDE}" type="slidenum">
              <a:rPr lang="en-US"/>
              <a:pPr/>
              <a:t>‹#›</a:t>
            </a:fld>
            <a:endParaRPr lang="zh-CN" altLang="en-US"/>
          </a:p>
        </p:txBody>
      </p:sp>
    </p:spTree>
    <p:extLst>
      <p:ext uri="{BB962C8B-B14F-4D97-AF65-F5344CB8AC3E}">
        <p14:creationId xmlns="" xmlns:p14="http://schemas.microsoft.com/office/powerpoint/2010/main" val="3249011368"/>
      </p:ext>
    </p:extLst>
  </p:cSld>
  <p:clrMapOvr>
    <a:masterClrMapping/>
  </p:clrMapOvr>
  <p:transition>
    <p:dissolve/>
  </p:transition>
</p:sldLayout>
</file>

<file path=ppt/slideLayouts/slideLayout69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644BF13-495F-4C60-86F2-DD05BBDFAB23}"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402030EE-ADDC-4140-9D60-375CA08423DB}" type="slidenum">
              <a:rPr lang="en-US"/>
              <a:pPr/>
              <a:t>‹#›</a:t>
            </a:fld>
            <a:endParaRPr lang="zh-CN" altLang="en-US"/>
          </a:p>
        </p:txBody>
      </p:sp>
    </p:spTree>
    <p:extLst>
      <p:ext uri="{BB962C8B-B14F-4D97-AF65-F5344CB8AC3E}">
        <p14:creationId xmlns="" xmlns:p14="http://schemas.microsoft.com/office/powerpoint/2010/main" val="2836142588"/>
      </p:ext>
    </p:extLst>
  </p:cSld>
  <p:clrMapOvr>
    <a:masterClrMapping/>
  </p:clrMapOvr>
  <p:transition>
    <p:dissolve/>
  </p:transition>
</p:sldLayout>
</file>

<file path=ppt/slideLayouts/slideLayout69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A1C7479-0E64-4645-A17E-D2B3E2232D6B}"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F123B325-7E3F-4B4C-B63E-866A4F49D14C}" type="slidenum">
              <a:rPr lang="en-US"/>
              <a:pPr/>
              <a:t>‹#›</a:t>
            </a:fld>
            <a:endParaRPr lang="zh-CN" altLang="en-US"/>
          </a:p>
        </p:txBody>
      </p:sp>
    </p:spTree>
    <p:extLst>
      <p:ext uri="{BB962C8B-B14F-4D97-AF65-F5344CB8AC3E}">
        <p14:creationId xmlns="" xmlns:p14="http://schemas.microsoft.com/office/powerpoint/2010/main" val="1137223263"/>
      </p:ext>
    </p:extLst>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3408137350"/>
      </p:ext>
    </p:extLst>
  </p:cSld>
  <p:clrMapOvr>
    <a:masterClrMapping/>
  </p:clrMapOvr>
  <p:transition>
    <p:dissolv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23A71A3-35F6-4128-BC64-3A9F107C3CD3}"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E8F08BE2-44A4-45C4-BA2E-D44A52456643}" type="slidenum">
              <a:rPr lang="en-US"/>
              <a:pPr/>
              <a:t>‹#›</a:t>
            </a:fld>
            <a:endParaRPr lang="zh-CN" altLang="en-US"/>
          </a:p>
        </p:txBody>
      </p:sp>
    </p:spTree>
    <p:extLst>
      <p:ext uri="{BB962C8B-B14F-4D97-AF65-F5344CB8AC3E}">
        <p14:creationId xmlns="" xmlns:p14="http://schemas.microsoft.com/office/powerpoint/2010/main" val="686130649"/>
      </p:ext>
    </p:extLst>
  </p:cSld>
  <p:clrMapOvr>
    <a:masterClrMapping/>
  </p:clrMapOvr>
  <p:transition>
    <p:dissolve/>
  </p:transition>
</p:sldLayout>
</file>

<file path=ppt/slideLayouts/slideLayout70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52DC855-51F8-4851-BAAA-502D416947BB}"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34805F8C-A169-4EEC-8043-20319F70E128}" type="slidenum">
              <a:rPr lang="en-US"/>
              <a:pPr/>
              <a:t>‹#›</a:t>
            </a:fld>
            <a:endParaRPr lang="zh-CN" altLang="en-US"/>
          </a:p>
        </p:txBody>
      </p:sp>
    </p:spTree>
    <p:extLst>
      <p:ext uri="{BB962C8B-B14F-4D97-AF65-F5344CB8AC3E}">
        <p14:creationId xmlns="" xmlns:p14="http://schemas.microsoft.com/office/powerpoint/2010/main" val="4131188085"/>
      </p:ext>
    </p:extLst>
  </p:cSld>
  <p:clrMapOvr>
    <a:masterClrMapping/>
  </p:clrMapOvr>
  <p:transition>
    <p:dissolve/>
  </p:transition>
</p:sldLayout>
</file>

<file path=ppt/slideLayouts/slideLayout70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FB11C2A-A770-4305-AA2F-00CC26E7AB8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66D8767D-A792-490E-AB82-502F274C0A73}" type="slidenum">
              <a:rPr lang="en-US"/>
              <a:pPr/>
              <a:t>‹#›</a:t>
            </a:fld>
            <a:endParaRPr lang="zh-CN" altLang="en-US"/>
          </a:p>
        </p:txBody>
      </p:sp>
    </p:spTree>
    <p:extLst>
      <p:ext uri="{BB962C8B-B14F-4D97-AF65-F5344CB8AC3E}">
        <p14:creationId xmlns="" xmlns:p14="http://schemas.microsoft.com/office/powerpoint/2010/main" val="2158881253"/>
      </p:ext>
    </p:extLst>
  </p:cSld>
  <p:clrMapOvr>
    <a:masterClrMapping/>
  </p:clrMapOvr>
  <p:transition>
    <p:dissolve/>
  </p:transition>
</p:sldLayout>
</file>

<file path=ppt/slideLayouts/slideLayout70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B552D45-B19C-43D3-AAB0-340322F64E0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3BC4A11F-8866-4DEF-B38E-61DA9A8AED47}" type="slidenum">
              <a:rPr lang="en-US"/>
              <a:pPr/>
              <a:t>‹#›</a:t>
            </a:fld>
            <a:endParaRPr lang="zh-CN" altLang="en-US"/>
          </a:p>
        </p:txBody>
      </p:sp>
    </p:spTree>
    <p:extLst>
      <p:ext uri="{BB962C8B-B14F-4D97-AF65-F5344CB8AC3E}">
        <p14:creationId xmlns="" xmlns:p14="http://schemas.microsoft.com/office/powerpoint/2010/main" val="3207737575"/>
      </p:ext>
    </p:extLst>
  </p:cSld>
  <p:clrMapOvr>
    <a:masterClrMapping/>
  </p:clrMapOvr>
  <p:transition>
    <p:dissolve/>
  </p:transition>
</p:sldLayout>
</file>

<file path=ppt/slideLayouts/slideLayout70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8A36BBE-6CDC-4812-94C3-176432BBECA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736A49C-E685-49B9-95C4-A94483042EBC}" type="slidenum">
              <a:rPr lang="en-US"/>
              <a:pPr/>
              <a:t>‹#›</a:t>
            </a:fld>
            <a:endParaRPr lang="zh-CN" altLang="en-US"/>
          </a:p>
        </p:txBody>
      </p:sp>
    </p:spTree>
    <p:extLst>
      <p:ext uri="{BB962C8B-B14F-4D97-AF65-F5344CB8AC3E}">
        <p14:creationId xmlns="" xmlns:p14="http://schemas.microsoft.com/office/powerpoint/2010/main" val="2327056608"/>
      </p:ext>
    </p:extLst>
  </p:cSld>
  <p:clrMapOvr>
    <a:masterClrMapping/>
  </p:clrMapOvr>
  <p:transition>
    <p:dissolve/>
  </p:transition>
</p:sldLayout>
</file>

<file path=ppt/slideLayouts/slideLayout70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8B460B0-49FC-4E9F-A142-DBDC4AA018B0}"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0071091-626B-4C28-A621-31C81258BFD3}" type="slidenum">
              <a:rPr lang="en-US"/>
              <a:pPr/>
              <a:t>‹#›</a:t>
            </a:fld>
            <a:endParaRPr lang="zh-CN" altLang="en-US"/>
          </a:p>
        </p:txBody>
      </p:sp>
    </p:spTree>
    <p:extLst>
      <p:ext uri="{BB962C8B-B14F-4D97-AF65-F5344CB8AC3E}">
        <p14:creationId xmlns="" xmlns:p14="http://schemas.microsoft.com/office/powerpoint/2010/main" val="2745446330"/>
      </p:ext>
    </p:extLst>
  </p:cSld>
  <p:clrMapOvr>
    <a:masterClrMapping/>
  </p:clrMapOvr>
  <p:transition>
    <p:dissolve/>
  </p:transition>
</p:sldLayout>
</file>

<file path=ppt/slideLayouts/slideLayout70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BBB616DB-18B8-481F-96C5-49E6E3F7B93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A0A0931-AD1E-4CD7-AF01-EA6E608ACD1A}" type="slidenum">
              <a:rPr lang="en-US"/>
              <a:pPr/>
              <a:t>‹#›</a:t>
            </a:fld>
            <a:endParaRPr lang="zh-CN" altLang="en-US"/>
          </a:p>
        </p:txBody>
      </p:sp>
    </p:spTree>
    <p:extLst>
      <p:ext uri="{BB962C8B-B14F-4D97-AF65-F5344CB8AC3E}">
        <p14:creationId xmlns="" xmlns:p14="http://schemas.microsoft.com/office/powerpoint/2010/main" val="3034992923"/>
      </p:ext>
    </p:extLst>
  </p:cSld>
  <p:clrMapOvr>
    <a:masterClrMapping/>
  </p:clrMapOvr>
  <p:transition>
    <p:dissolve/>
  </p:transition>
</p:sldLayout>
</file>

<file path=ppt/slideLayouts/slideLayout7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AF8D899-06D0-4654-A36D-FFACAB381FB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F297795-A55C-4715-855A-F38BB4BE560D}" type="slidenum">
              <a:rPr lang="en-US"/>
              <a:pPr/>
              <a:t>‹#›</a:t>
            </a:fld>
            <a:endParaRPr lang="zh-CN" altLang="en-US"/>
          </a:p>
        </p:txBody>
      </p:sp>
    </p:spTree>
    <p:extLst>
      <p:ext uri="{BB962C8B-B14F-4D97-AF65-F5344CB8AC3E}">
        <p14:creationId xmlns="" xmlns:p14="http://schemas.microsoft.com/office/powerpoint/2010/main" val="2093740926"/>
      </p:ext>
    </p:extLst>
  </p:cSld>
  <p:clrMapOvr>
    <a:masterClrMapping/>
  </p:clrMapOvr>
  <p:transition>
    <p:dissolve/>
  </p:transition>
</p:sldLayout>
</file>

<file path=ppt/slideLayouts/slideLayout7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162AE08-CA99-4396-9573-97DFD5F143FE}"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F6257567-D1C2-4106-8BF6-49E6AF6A21E9}" type="slidenum">
              <a:rPr lang="en-US"/>
              <a:pPr/>
              <a:t>‹#›</a:t>
            </a:fld>
            <a:endParaRPr lang="zh-CN" altLang="en-US"/>
          </a:p>
        </p:txBody>
      </p:sp>
    </p:spTree>
    <p:extLst>
      <p:ext uri="{BB962C8B-B14F-4D97-AF65-F5344CB8AC3E}">
        <p14:creationId xmlns="" xmlns:p14="http://schemas.microsoft.com/office/powerpoint/2010/main" val="3420820799"/>
      </p:ext>
    </p:extLst>
  </p:cSld>
  <p:clrMapOvr>
    <a:masterClrMapping/>
  </p:clrMapOvr>
  <p:transition>
    <p:dissolve/>
  </p:transition>
</p:sldLayout>
</file>

<file path=ppt/slideLayouts/slideLayout7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57DD566-2902-49B8-964F-A978DAEE199F}"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CDF6AC5-7F73-4981-856B-F3D3245EC144}" type="slidenum">
              <a:rPr lang="en-US"/>
              <a:pPr/>
              <a:t>‹#›</a:t>
            </a:fld>
            <a:endParaRPr lang="zh-CN" altLang="en-US"/>
          </a:p>
        </p:txBody>
      </p:sp>
    </p:spTree>
    <p:extLst>
      <p:ext uri="{BB962C8B-B14F-4D97-AF65-F5344CB8AC3E}">
        <p14:creationId xmlns="" xmlns:p14="http://schemas.microsoft.com/office/powerpoint/2010/main" val="2276227798"/>
      </p:ext>
    </p:extLst>
  </p:cSld>
  <p:clrMapOvr>
    <a:masterClrMapping/>
  </p:clrMapOvr>
  <p:transition>
    <p:dissolve/>
  </p:transition>
</p:sldLayout>
</file>

<file path=ppt/slideLayouts/slideLayout7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B31FBA7-1C35-4FD4-922B-151861FB08F2}"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3972B90C-FBC7-4995-8656-3F1060B1FB63}" type="slidenum">
              <a:rPr lang="en-US"/>
              <a:pPr/>
              <a:t>‹#›</a:t>
            </a:fld>
            <a:endParaRPr lang="zh-CN" altLang="en-US"/>
          </a:p>
        </p:txBody>
      </p:sp>
    </p:spTree>
    <p:extLst>
      <p:ext uri="{BB962C8B-B14F-4D97-AF65-F5344CB8AC3E}">
        <p14:creationId xmlns="" xmlns:p14="http://schemas.microsoft.com/office/powerpoint/2010/main" val="3028781684"/>
      </p:ext>
    </p:extLst>
  </p:cSld>
  <p:clrMapOvr>
    <a:masterClrMapping/>
  </p:clrMapOvr>
  <p:transition>
    <p:dissolv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F1552CA-E818-4F42-A95E-2444BADC2031}"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A5245013-0605-41B2-9E0B-BFD9C8B4EFAA}" type="slidenum">
              <a:rPr lang="en-US"/>
              <a:pPr/>
              <a:t>‹#›</a:t>
            </a:fld>
            <a:endParaRPr lang="zh-CN" altLang="en-US"/>
          </a:p>
        </p:txBody>
      </p:sp>
    </p:spTree>
    <p:extLst>
      <p:ext uri="{BB962C8B-B14F-4D97-AF65-F5344CB8AC3E}">
        <p14:creationId xmlns="" xmlns:p14="http://schemas.microsoft.com/office/powerpoint/2010/main" val="1791871928"/>
      </p:ext>
    </p:extLst>
  </p:cSld>
  <p:clrMapOvr>
    <a:masterClrMapping/>
  </p:clrMapOvr>
  <p:transition>
    <p:dissolve/>
  </p:transition>
</p:sldLayout>
</file>

<file path=ppt/slideLayouts/slideLayout7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7858AD6-220B-4761-8033-E0D0728D775A}"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625A2EC9-86AA-47BB-A112-0E83B5244E73}" type="slidenum">
              <a:rPr lang="en-US"/>
              <a:pPr/>
              <a:t>‹#›</a:t>
            </a:fld>
            <a:endParaRPr lang="zh-CN" altLang="en-US"/>
          </a:p>
        </p:txBody>
      </p:sp>
    </p:spTree>
    <p:extLst>
      <p:ext uri="{BB962C8B-B14F-4D97-AF65-F5344CB8AC3E}">
        <p14:creationId xmlns="" xmlns:p14="http://schemas.microsoft.com/office/powerpoint/2010/main" val="2617578274"/>
      </p:ext>
    </p:extLst>
  </p:cSld>
  <p:clrMapOvr>
    <a:masterClrMapping/>
  </p:clrMapOvr>
  <p:transition>
    <p:dissolve/>
  </p:transition>
</p:sldLayout>
</file>

<file path=ppt/slideLayouts/slideLayout7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62EDE48-43A8-41F8-B04C-BA6196054619}"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4183FAE5-70E1-4236-8AA0-B00DF8792C85}" type="slidenum">
              <a:rPr lang="en-US"/>
              <a:pPr/>
              <a:t>‹#›</a:t>
            </a:fld>
            <a:endParaRPr lang="zh-CN" altLang="en-US"/>
          </a:p>
        </p:txBody>
      </p:sp>
    </p:spTree>
    <p:extLst>
      <p:ext uri="{BB962C8B-B14F-4D97-AF65-F5344CB8AC3E}">
        <p14:creationId xmlns="" xmlns:p14="http://schemas.microsoft.com/office/powerpoint/2010/main" val="271726130"/>
      </p:ext>
    </p:extLst>
  </p:cSld>
  <p:clrMapOvr>
    <a:masterClrMapping/>
  </p:clrMapOvr>
  <p:transition>
    <p:dissolve/>
  </p:transition>
</p:sldLayout>
</file>

<file path=ppt/slideLayouts/slideLayout7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A404A11-F47B-4838-A28A-DCCFF2287A60}"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F974ABF-F500-49EA-AB82-4A94494BDD5D}" type="slidenum">
              <a:rPr lang="en-US"/>
              <a:pPr/>
              <a:t>‹#›</a:t>
            </a:fld>
            <a:endParaRPr lang="zh-CN" altLang="en-US"/>
          </a:p>
        </p:txBody>
      </p:sp>
    </p:spTree>
    <p:extLst>
      <p:ext uri="{BB962C8B-B14F-4D97-AF65-F5344CB8AC3E}">
        <p14:creationId xmlns="" xmlns:p14="http://schemas.microsoft.com/office/powerpoint/2010/main" val="3145120719"/>
      </p:ext>
    </p:extLst>
  </p:cSld>
  <p:clrMapOvr>
    <a:masterClrMapping/>
  </p:clrMapOvr>
  <p:transition>
    <p:dissolve/>
  </p:transition>
</p:sldLayout>
</file>

<file path=ppt/slideLayouts/slideLayout7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D8D5DF5-C66D-45FB-8181-12ED332C7D7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61028D8-0056-44F1-AECA-8D42560D6F21}" type="slidenum">
              <a:rPr lang="en-US"/>
              <a:pPr/>
              <a:t>‹#›</a:t>
            </a:fld>
            <a:endParaRPr lang="zh-CN" altLang="en-US"/>
          </a:p>
        </p:txBody>
      </p:sp>
    </p:spTree>
    <p:extLst>
      <p:ext uri="{BB962C8B-B14F-4D97-AF65-F5344CB8AC3E}">
        <p14:creationId xmlns="" xmlns:p14="http://schemas.microsoft.com/office/powerpoint/2010/main" val="2510428394"/>
      </p:ext>
    </p:extLst>
  </p:cSld>
  <p:clrMapOvr>
    <a:masterClrMapping/>
  </p:clrMapOvr>
  <p:transition>
    <p:dissolve/>
  </p:transition>
</p:sldLayout>
</file>

<file path=ppt/slideLayouts/slideLayout7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BA4ACE3-610E-4AC5-8A1C-D4CCC062269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C980861-5A0C-4019-B219-2C66D76FD604}" type="slidenum">
              <a:rPr lang="en-US"/>
              <a:pPr/>
              <a:t>‹#›</a:t>
            </a:fld>
            <a:endParaRPr lang="zh-CN" altLang="en-US"/>
          </a:p>
        </p:txBody>
      </p:sp>
    </p:spTree>
    <p:extLst>
      <p:ext uri="{BB962C8B-B14F-4D97-AF65-F5344CB8AC3E}">
        <p14:creationId xmlns="" xmlns:p14="http://schemas.microsoft.com/office/powerpoint/2010/main" val="3291911898"/>
      </p:ext>
    </p:extLst>
  </p:cSld>
  <p:clrMapOvr>
    <a:masterClrMapping/>
  </p:clrMapOvr>
  <p:transition>
    <p:dissolve/>
  </p:transition>
</p:sldLayout>
</file>

<file path=ppt/slideLayouts/slideLayout7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18CDC6B-FB46-419A-8626-6529B0F7B54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64067B35-7646-4844-9AF1-8AECC6F5F93A}" type="slidenum">
              <a:rPr lang="en-US"/>
              <a:pPr/>
              <a:t>‹#›</a:t>
            </a:fld>
            <a:endParaRPr lang="zh-CN" altLang="en-US"/>
          </a:p>
        </p:txBody>
      </p:sp>
    </p:spTree>
    <p:extLst>
      <p:ext uri="{BB962C8B-B14F-4D97-AF65-F5344CB8AC3E}">
        <p14:creationId xmlns="" xmlns:p14="http://schemas.microsoft.com/office/powerpoint/2010/main" val="3854988447"/>
      </p:ext>
    </p:extLst>
  </p:cSld>
  <p:clrMapOvr>
    <a:masterClrMapping/>
  </p:clrMapOvr>
  <p:transition>
    <p:dissolve/>
  </p:transition>
</p:sldLayout>
</file>

<file path=ppt/slideLayouts/slideLayout7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DB6300C-72C1-4F3B-9FF8-AB0779399FA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105E2185-C3EF-4733-AF0C-3550A31D4317}" type="slidenum">
              <a:rPr lang="en-US"/>
              <a:pPr/>
              <a:t>‹#›</a:t>
            </a:fld>
            <a:endParaRPr lang="en-US"/>
          </a:p>
        </p:txBody>
      </p:sp>
    </p:spTree>
    <p:extLst>
      <p:ext uri="{BB962C8B-B14F-4D97-AF65-F5344CB8AC3E}">
        <p14:creationId xmlns="" xmlns:p14="http://schemas.microsoft.com/office/powerpoint/2010/main" val="1521038046"/>
      </p:ext>
    </p:extLst>
  </p:cSld>
  <p:clrMapOvr>
    <a:masterClrMapping/>
  </p:clrMapOvr>
  <p:transition>
    <p:dissolve/>
  </p:transition>
</p:sldLayout>
</file>

<file path=ppt/slideLayouts/slideLayout7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ACD2A64-6D14-426B-B93A-E3CD75F8E83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271ECF96-0880-4A68-BFBA-D28931798170}" type="slidenum">
              <a:rPr lang="en-US"/>
              <a:pPr/>
              <a:t>‹#›</a:t>
            </a:fld>
            <a:endParaRPr lang="en-US"/>
          </a:p>
        </p:txBody>
      </p:sp>
    </p:spTree>
    <p:extLst>
      <p:ext uri="{BB962C8B-B14F-4D97-AF65-F5344CB8AC3E}">
        <p14:creationId xmlns="" xmlns:p14="http://schemas.microsoft.com/office/powerpoint/2010/main" val="1277133053"/>
      </p:ext>
    </p:extLst>
  </p:cSld>
  <p:clrMapOvr>
    <a:masterClrMapping/>
  </p:clrMapOvr>
  <p:transition>
    <p:dissolve/>
  </p:transition>
</p:sldLayout>
</file>

<file path=ppt/slideLayouts/slideLayout7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43936D6B-7A33-48E1-9BE8-F9659102C87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CB66DF23-C8BF-4917-88AB-A3E7C1C0E150}" type="slidenum">
              <a:rPr lang="en-US"/>
              <a:pPr/>
              <a:t>‹#›</a:t>
            </a:fld>
            <a:endParaRPr lang="en-US"/>
          </a:p>
        </p:txBody>
      </p:sp>
    </p:spTree>
    <p:extLst>
      <p:ext uri="{BB962C8B-B14F-4D97-AF65-F5344CB8AC3E}">
        <p14:creationId xmlns="" xmlns:p14="http://schemas.microsoft.com/office/powerpoint/2010/main" val="3439431160"/>
      </p:ext>
    </p:extLst>
  </p:cSld>
  <p:clrMapOvr>
    <a:masterClrMapping/>
  </p:clrMapOvr>
  <p:transition>
    <p:dissolve/>
  </p:transition>
</p:sldLayout>
</file>

<file path=ppt/slideLayouts/slideLayout7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35163"/>
            <a:ext cx="40386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35163"/>
            <a:ext cx="40386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52531CA-FB70-4D7F-8211-4EF9AEC580BC}"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27B1FE00-8296-4299-B132-F6BE95130DAE}" type="slidenum">
              <a:rPr lang="en-US"/>
              <a:pPr/>
              <a:t>‹#›</a:t>
            </a:fld>
            <a:endParaRPr lang="en-US"/>
          </a:p>
        </p:txBody>
      </p:sp>
    </p:spTree>
    <p:extLst>
      <p:ext uri="{BB962C8B-B14F-4D97-AF65-F5344CB8AC3E}">
        <p14:creationId xmlns="" xmlns:p14="http://schemas.microsoft.com/office/powerpoint/2010/main" val="1316637211"/>
      </p:ext>
    </p:extLst>
  </p:cSld>
  <p:clrMapOvr>
    <a:masterClrMapping/>
  </p:clrMapOvr>
  <p:transition>
    <p:dissolv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7DE36C6-6F3C-4B0F-A767-60F4E432DFA5}"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555DD851-5F30-49B1-A467-8FEE2DA4C6DE}" type="slidenum">
              <a:rPr lang="en-US"/>
              <a:pPr/>
              <a:t>‹#›</a:t>
            </a:fld>
            <a:endParaRPr lang="zh-CN" altLang="en-US"/>
          </a:p>
        </p:txBody>
      </p:sp>
    </p:spTree>
    <p:extLst>
      <p:ext uri="{BB962C8B-B14F-4D97-AF65-F5344CB8AC3E}">
        <p14:creationId xmlns="" xmlns:p14="http://schemas.microsoft.com/office/powerpoint/2010/main" val="1356895963"/>
      </p:ext>
    </p:extLst>
  </p:cSld>
  <p:clrMapOvr>
    <a:masterClrMapping/>
  </p:clrMapOvr>
  <p:transition>
    <p:dissolve/>
  </p:transition>
</p:sldLayout>
</file>

<file path=ppt/slideLayouts/slideLayout7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D47D71E5-6409-4275-9AB9-CCF8EF7ABAAE}"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9" name="灯片编号占位符 8"/>
          <p:cNvSpPr>
            <a:spLocks noGrp="1"/>
          </p:cNvSpPr>
          <p:nvPr>
            <p:ph type="sldNum" sz="quarter" idx="12"/>
          </p:nvPr>
        </p:nvSpPr>
        <p:spPr/>
        <p:txBody>
          <a:bodyPr/>
          <a:lstStyle>
            <a:lvl1pPr>
              <a:defRPr/>
            </a:lvl1pPr>
          </a:lstStyle>
          <a:p>
            <a:fld id="{0E1663B7-3C8D-4A3A-BB5D-6AC7E36AA47B}" type="slidenum">
              <a:rPr lang="en-US"/>
              <a:pPr/>
              <a:t>‹#›</a:t>
            </a:fld>
            <a:endParaRPr lang="en-US"/>
          </a:p>
        </p:txBody>
      </p:sp>
    </p:spTree>
    <p:extLst>
      <p:ext uri="{BB962C8B-B14F-4D97-AF65-F5344CB8AC3E}">
        <p14:creationId xmlns="" xmlns:p14="http://schemas.microsoft.com/office/powerpoint/2010/main" val="2066489779"/>
      </p:ext>
    </p:extLst>
  </p:cSld>
  <p:clrMapOvr>
    <a:masterClrMapping/>
  </p:clrMapOvr>
  <p:transition>
    <p:dissolve/>
  </p:transition>
</p:sldLayout>
</file>

<file path=ppt/slideLayouts/slideLayout7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120FE70-68E1-4BD8-9D95-621B0B35D30C}"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5" name="灯片编号占位符 4"/>
          <p:cNvSpPr>
            <a:spLocks noGrp="1"/>
          </p:cNvSpPr>
          <p:nvPr>
            <p:ph type="sldNum" sz="quarter" idx="12"/>
          </p:nvPr>
        </p:nvSpPr>
        <p:spPr/>
        <p:txBody>
          <a:bodyPr/>
          <a:lstStyle>
            <a:lvl1pPr>
              <a:defRPr/>
            </a:lvl1pPr>
          </a:lstStyle>
          <a:p>
            <a:fld id="{5E02E958-1523-4422-94C2-AF430B45AE3F}" type="slidenum">
              <a:rPr lang="en-US"/>
              <a:pPr/>
              <a:t>‹#›</a:t>
            </a:fld>
            <a:endParaRPr lang="en-US"/>
          </a:p>
        </p:txBody>
      </p:sp>
    </p:spTree>
    <p:extLst>
      <p:ext uri="{BB962C8B-B14F-4D97-AF65-F5344CB8AC3E}">
        <p14:creationId xmlns="" xmlns:p14="http://schemas.microsoft.com/office/powerpoint/2010/main" val="1817001725"/>
      </p:ext>
    </p:extLst>
  </p:cSld>
  <p:clrMapOvr>
    <a:masterClrMapping/>
  </p:clrMapOvr>
  <p:transition>
    <p:dissolve/>
  </p:transition>
</p:sldLayout>
</file>

<file path=ppt/slideLayouts/slideLayout7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C3B87BC-E612-4823-8398-5434D8783EBA}"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4" name="灯片编号占位符 3"/>
          <p:cNvSpPr>
            <a:spLocks noGrp="1"/>
          </p:cNvSpPr>
          <p:nvPr>
            <p:ph type="sldNum" sz="quarter" idx="12"/>
          </p:nvPr>
        </p:nvSpPr>
        <p:spPr/>
        <p:txBody>
          <a:bodyPr/>
          <a:lstStyle>
            <a:lvl1pPr>
              <a:defRPr/>
            </a:lvl1pPr>
          </a:lstStyle>
          <a:p>
            <a:fld id="{FD7A7BF9-4959-4700-B7D9-BE340EEE655E}" type="slidenum">
              <a:rPr lang="en-US"/>
              <a:pPr/>
              <a:t>‹#›</a:t>
            </a:fld>
            <a:endParaRPr lang="en-US"/>
          </a:p>
        </p:txBody>
      </p:sp>
    </p:spTree>
    <p:extLst>
      <p:ext uri="{BB962C8B-B14F-4D97-AF65-F5344CB8AC3E}">
        <p14:creationId xmlns="" xmlns:p14="http://schemas.microsoft.com/office/powerpoint/2010/main" val="424982149"/>
      </p:ext>
    </p:extLst>
  </p:cSld>
  <p:clrMapOvr>
    <a:masterClrMapping/>
  </p:clrMapOvr>
  <p:transition>
    <p:dissolve/>
  </p:transition>
</p:sldLayout>
</file>

<file path=ppt/slideLayouts/slideLayout7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D8C1C9F-274B-4EFB-8318-13150BEE703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61F56B9F-8C92-4C8D-A5C5-38E641D5AF5E}" type="slidenum">
              <a:rPr lang="en-US"/>
              <a:pPr/>
              <a:t>‹#›</a:t>
            </a:fld>
            <a:endParaRPr lang="en-US"/>
          </a:p>
        </p:txBody>
      </p:sp>
    </p:spTree>
    <p:extLst>
      <p:ext uri="{BB962C8B-B14F-4D97-AF65-F5344CB8AC3E}">
        <p14:creationId xmlns="" xmlns:p14="http://schemas.microsoft.com/office/powerpoint/2010/main" val="351496245"/>
      </p:ext>
    </p:extLst>
  </p:cSld>
  <p:clrMapOvr>
    <a:masterClrMapping/>
  </p:clrMapOvr>
  <p:transition>
    <p:dissolve/>
  </p:transition>
</p:sldLayout>
</file>

<file path=ppt/slideLayouts/slideLayout7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BCC1EFB-EB22-417D-B845-41734AE3045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p:txBody>
          <a:bodyPr/>
          <a:lstStyle>
            <a:lvl1pPr>
              <a:defRPr/>
            </a:lvl1pPr>
          </a:lstStyle>
          <a:p>
            <a:fld id="{7EBDF756-834B-4CF5-99ED-9FFD39689D49}" type="slidenum">
              <a:rPr lang="en-US"/>
              <a:pPr/>
              <a:t>‹#›</a:t>
            </a:fld>
            <a:endParaRPr lang="en-US"/>
          </a:p>
        </p:txBody>
      </p:sp>
    </p:spTree>
    <p:extLst>
      <p:ext uri="{BB962C8B-B14F-4D97-AF65-F5344CB8AC3E}">
        <p14:creationId xmlns="" xmlns:p14="http://schemas.microsoft.com/office/powerpoint/2010/main" val="2120224405"/>
      </p:ext>
    </p:extLst>
  </p:cSld>
  <p:clrMapOvr>
    <a:masterClrMapping/>
  </p:clrMapOvr>
  <p:transition>
    <p:dissolve/>
  </p:transition>
</p:sldLayout>
</file>

<file path=ppt/slideLayouts/slideLayout7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F56E3AC-7655-464D-BC52-6A952EA1895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A41C4E87-6A84-4C56-BF13-ACC90C37E000}" type="slidenum">
              <a:rPr lang="en-US"/>
              <a:pPr/>
              <a:t>‹#›</a:t>
            </a:fld>
            <a:endParaRPr lang="en-US"/>
          </a:p>
        </p:txBody>
      </p:sp>
    </p:spTree>
    <p:extLst>
      <p:ext uri="{BB962C8B-B14F-4D97-AF65-F5344CB8AC3E}">
        <p14:creationId xmlns="" xmlns:p14="http://schemas.microsoft.com/office/powerpoint/2010/main" val="621643806"/>
      </p:ext>
    </p:extLst>
  </p:cSld>
  <p:clrMapOvr>
    <a:masterClrMapping/>
  </p:clrMapOvr>
  <p:transition>
    <p:dissolve/>
  </p:transition>
</p:sldLayout>
</file>

<file path=ppt/slideLayouts/slideLayout7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704850"/>
            <a:ext cx="20574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04850"/>
            <a:ext cx="6019800" cy="56197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6F9DF07-29CE-419A-8AF8-52DFFE06269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p:txBody>
          <a:bodyPr/>
          <a:lstStyle>
            <a:lvl1pPr>
              <a:defRPr/>
            </a:lvl1pPr>
          </a:lstStyle>
          <a:p>
            <a:fld id="{2AA63E7A-A0E9-434E-BF58-2185C6406DEC}" type="slidenum">
              <a:rPr lang="en-US"/>
              <a:pPr/>
              <a:t>‹#›</a:t>
            </a:fld>
            <a:endParaRPr lang="en-US"/>
          </a:p>
        </p:txBody>
      </p:sp>
    </p:spTree>
    <p:extLst>
      <p:ext uri="{BB962C8B-B14F-4D97-AF65-F5344CB8AC3E}">
        <p14:creationId xmlns="" xmlns:p14="http://schemas.microsoft.com/office/powerpoint/2010/main" val="86611241"/>
      </p:ext>
    </p:extLst>
  </p:cSld>
  <p:clrMapOvr>
    <a:masterClrMapping/>
  </p:clrMapOvr>
  <p:transition>
    <p:dissolve/>
  </p:transition>
</p:sldLayout>
</file>

<file path=ppt/slideLayouts/slideLayout72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850"/>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935163"/>
            <a:ext cx="4038600" cy="43894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35163"/>
            <a:ext cx="4038600" cy="43894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0"/>
            <a:ext cx="2133600" cy="365125"/>
          </a:xfrm>
        </p:spPr>
        <p:txBody>
          <a:bodyPr/>
          <a:lstStyle>
            <a:lvl1pPr>
              <a:defRPr/>
            </a:lvl1pPr>
          </a:lstStyle>
          <a:p>
            <a:fld id="{6E45F9C7-B3C5-4DA8-8D0A-74A623D77E51}" type="datetime1">
              <a:rPr lang="zh-CN" altLang="en-US"/>
              <a:pPr/>
              <a:t>2018-6-13</a:t>
            </a:fld>
            <a:endParaRPr lang="en-US"/>
          </a:p>
        </p:txBody>
      </p:sp>
      <p:sp>
        <p:nvSpPr>
          <p:cNvPr id="6" name="页脚占位符 5"/>
          <p:cNvSpPr>
            <a:spLocks noGrp="1"/>
          </p:cNvSpPr>
          <p:nvPr>
            <p:ph type="ftr" sz="quarter" idx="11"/>
          </p:nvPr>
        </p:nvSpPr>
        <p:spPr>
          <a:xfrm>
            <a:off x="2667000" y="6356350"/>
            <a:ext cx="3352800" cy="365125"/>
          </a:xfrm>
        </p:spPr>
        <p:txBody>
          <a:bodyPr/>
          <a:lstStyle>
            <a:lvl1pPr>
              <a:defRPr/>
            </a:lvl1pPr>
          </a:lstStyle>
          <a:p>
            <a:r>
              <a:rPr lang="zh-CN" altLang="en-US"/>
              <a:t>书稿组织行为学 第九章 领导理论</a:t>
            </a:r>
            <a:endParaRPr lang="en-US"/>
          </a:p>
        </p:txBody>
      </p:sp>
      <p:sp>
        <p:nvSpPr>
          <p:cNvPr id="7" name="灯片编号占位符 6"/>
          <p:cNvSpPr>
            <a:spLocks noGrp="1"/>
          </p:cNvSpPr>
          <p:nvPr>
            <p:ph type="sldNum" sz="quarter" idx="12"/>
          </p:nvPr>
        </p:nvSpPr>
        <p:spPr>
          <a:xfrm>
            <a:off x="7924800" y="6356350"/>
            <a:ext cx="762000" cy="365125"/>
          </a:xfrm>
        </p:spPr>
        <p:txBody>
          <a:bodyPr/>
          <a:lstStyle>
            <a:lvl1pPr>
              <a:defRPr/>
            </a:lvl1pPr>
          </a:lstStyle>
          <a:p>
            <a:fld id="{FDB41150-7136-4315-9C78-F978DF0A9A18}" type="slidenum">
              <a:rPr lang="en-US"/>
              <a:pPr/>
              <a:t>‹#›</a:t>
            </a:fld>
            <a:endParaRPr lang="en-US"/>
          </a:p>
        </p:txBody>
      </p:sp>
    </p:spTree>
    <p:extLst>
      <p:ext uri="{BB962C8B-B14F-4D97-AF65-F5344CB8AC3E}">
        <p14:creationId xmlns="" xmlns:p14="http://schemas.microsoft.com/office/powerpoint/2010/main" val="3164397276"/>
      </p:ext>
    </p:extLst>
  </p:cSld>
  <p:clrMapOvr>
    <a:masterClrMapping/>
  </p:clrMapOvr>
  <p:transition>
    <p:dissolve/>
  </p:transition>
</p:sldLayout>
</file>

<file path=ppt/slideLayouts/slideLayout7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850"/>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935163"/>
            <a:ext cx="8229600" cy="4389437"/>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356350"/>
            <a:ext cx="2133600" cy="365125"/>
          </a:xfrm>
        </p:spPr>
        <p:txBody>
          <a:bodyPr/>
          <a:lstStyle>
            <a:lvl1pPr>
              <a:defRPr/>
            </a:lvl1pPr>
          </a:lstStyle>
          <a:p>
            <a:fld id="{FA130F53-00F6-4EC3-8597-CD89433B4D1D}" type="datetime1">
              <a:rPr lang="zh-CN" altLang="en-US"/>
              <a:pPr/>
              <a:t>2018-6-13</a:t>
            </a:fld>
            <a:endParaRPr lang="en-US"/>
          </a:p>
        </p:txBody>
      </p:sp>
      <p:sp>
        <p:nvSpPr>
          <p:cNvPr id="5" name="页脚占位符 4"/>
          <p:cNvSpPr>
            <a:spLocks noGrp="1"/>
          </p:cNvSpPr>
          <p:nvPr>
            <p:ph type="ftr" sz="quarter" idx="11"/>
          </p:nvPr>
        </p:nvSpPr>
        <p:spPr>
          <a:xfrm>
            <a:off x="2667000" y="6356350"/>
            <a:ext cx="3352800" cy="365125"/>
          </a:xfrm>
        </p:spPr>
        <p:txBody>
          <a:bodyPr/>
          <a:lstStyle>
            <a:lvl1pPr>
              <a:defRPr/>
            </a:lvl1pPr>
          </a:lstStyle>
          <a:p>
            <a:r>
              <a:rPr lang="zh-CN" altLang="en-US"/>
              <a:t>书稿组织行为学 第九章 领导理论</a:t>
            </a:r>
            <a:endParaRPr lang="en-US"/>
          </a:p>
        </p:txBody>
      </p:sp>
      <p:sp>
        <p:nvSpPr>
          <p:cNvPr id="6" name="灯片编号占位符 5"/>
          <p:cNvSpPr>
            <a:spLocks noGrp="1"/>
          </p:cNvSpPr>
          <p:nvPr>
            <p:ph type="sldNum" sz="quarter" idx="12"/>
          </p:nvPr>
        </p:nvSpPr>
        <p:spPr>
          <a:xfrm>
            <a:off x="7924800" y="6356350"/>
            <a:ext cx="762000" cy="365125"/>
          </a:xfrm>
        </p:spPr>
        <p:txBody>
          <a:bodyPr/>
          <a:lstStyle>
            <a:lvl1pPr>
              <a:defRPr/>
            </a:lvl1pPr>
          </a:lstStyle>
          <a:p>
            <a:fld id="{7C9A77DE-41C6-49FD-B312-77156DFC6A81}" type="slidenum">
              <a:rPr lang="en-US"/>
              <a:pPr/>
              <a:t>‹#›</a:t>
            </a:fld>
            <a:endParaRPr lang="en-US"/>
          </a:p>
        </p:txBody>
      </p:sp>
    </p:spTree>
    <p:extLst>
      <p:ext uri="{BB962C8B-B14F-4D97-AF65-F5344CB8AC3E}">
        <p14:creationId xmlns="" xmlns:p14="http://schemas.microsoft.com/office/powerpoint/2010/main" val="3982288044"/>
      </p:ext>
    </p:extLst>
  </p:cSld>
  <p:clrMapOvr>
    <a:masterClrMapping/>
  </p:clrMapOvr>
  <p:transition>
    <p:dissolve/>
  </p:transition>
</p:sldLayout>
</file>

<file path=ppt/slideLayouts/slideLayout729.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704850"/>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935163"/>
            <a:ext cx="4038600" cy="2117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35163"/>
            <a:ext cx="4038600" cy="2117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4205288"/>
            <a:ext cx="4038600" cy="2119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4205288"/>
            <a:ext cx="4038600" cy="21193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356350"/>
            <a:ext cx="2133600" cy="365125"/>
          </a:xfrm>
        </p:spPr>
        <p:txBody>
          <a:bodyPr/>
          <a:lstStyle>
            <a:lvl1pPr>
              <a:defRPr/>
            </a:lvl1pPr>
          </a:lstStyle>
          <a:p>
            <a:fld id="{0C008C52-5BCB-4F84-8114-6D4C4B0D3C54}" type="datetime1">
              <a:rPr lang="zh-CN" altLang="en-US"/>
              <a:pPr/>
              <a:t>2018-6-13</a:t>
            </a:fld>
            <a:endParaRPr lang="en-US"/>
          </a:p>
        </p:txBody>
      </p:sp>
      <p:sp>
        <p:nvSpPr>
          <p:cNvPr id="8" name="页脚占位符 7"/>
          <p:cNvSpPr>
            <a:spLocks noGrp="1"/>
          </p:cNvSpPr>
          <p:nvPr>
            <p:ph type="ftr" sz="quarter" idx="11"/>
          </p:nvPr>
        </p:nvSpPr>
        <p:spPr>
          <a:xfrm>
            <a:off x="2667000" y="6356350"/>
            <a:ext cx="3352800" cy="365125"/>
          </a:xfrm>
        </p:spPr>
        <p:txBody>
          <a:bodyPr/>
          <a:lstStyle>
            <a:lvl1pPr>
              <a:defRPr/>
            </a:lvl1pPr>
          </a:lstStyle>
          <a:p>
            <a:r>
              <a:rPr lang="zh-CN" altLang="en-US"/>
              <a:t>书稿组织行为学 第九章 领导理论</a:t>
            </a:r>
            <a:endParaRPr lang="en-US"/>
          </a:p>
        </p:txBody>
      </p:sp>
      <p:sp>
        <p:nvSpPr>
          <p:cNvPr id="9" name="灯片编号占位符 8"/>
          <p:cNvSpPr>
            <a:spLocks noGrp="1"/>
          </p:cNvSpPr>
          <p:nvPr>
            <p:ph type="sldNum" sz="quarter" idx="12"/>
          </p:nvPr>
        </p:nvSpPr>
        <p:spPr>
          <a:xfrm>
            <a:off x="7924800" y="6356350"/>
            <a:ext cx="762000" cy="365125"/>
          </a:xfrm>
        </p:spPr>
        <p:txBody>
          <a:bodyPr/>
          <a:lstStyle>
            <a:lvl1pPr>
              <a:defRPr/>
            </a:lvl1pPr>
          </a:lstStyle>
          <a:p>
            <a:fld id="{4E5AA95E-BACA-48DE-9B80-B3E1962D190D}" type="slidenum">
              <a:rPr lang="en-US"/>
              <a:pPr/>
              <a:t>‹#›</a:t>
            </a:fld>
            <a:endParaRPr lang="en-US"/>
          </a:p>
        </p:txBody>
      </p:sp>
    </p:spTree>
    <p:extLst>
      <p:ext uri="{BB962C8B-B14F-4D97-AF65-F5344CB8AC3E}">
        <p14:creationId xmlns="" xmlns:p14="http://schemas.microsoft.com/office/powerpoint/2010/main" val="1387157957"/>
      </p:ext>
    </p:extLst>
  </p:cSld>
  <p:clrMapOvr>
    <a:masterClrMapping/>
  </p:clrMapOvr>
  <p:transition>
    <p:dissolv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DE4BAB5-0B76-4655-84E9-8118D23F99A4}"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D2B2BAC2-ECD0-4CF7-9AB3-5CB8551ADEC2}" type="slidenum">
              <a:rPr lang="en-US"/>
              <a:pPr/>
              <a:t>‹#›</a:t>
            </a:fld>
            <a:endParaRPr lang="zh-CN" altLang="en-US"/>
          </a:p>
        </p:txBody>
      </p:sp>
    </p:spTree>
    <p:extLst>
      <p:ext uri="{BB962C8B-B14F-4D97-AF65-F5344CB8AC3E}">
        <p14:creationId xmlns="" xmlns:p14="http://schemas.microsoft.com/office/powerpoint/2010/main" val="1273490351"/>
      </p:ext>
    </p:extLst>
  </p:cSld>
  <p:clrMapOvr>
    <a:masterClrMapping/>
  </p:clrMapOvr>
  <p:transition>
    <p:dissolve/>
  </p:transition>
</p:sldLayout>
</file>

<file path=ppt/slideLayouts/slideLayout7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526EE9C-3E9F-442C-9B58-5FDA02979D6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591DD80A-A1EB-4AAF-9B9A-AD8DCC97C416}" type="slidenum">
              <a:rPr lang="en-US"/>
              <a:pPr/>
              <a:t>‹#›</a:t>
            </a:fld>
            <a:endParaRPr lang="zh-CN" altLang="en-US"/>
          </a:p>
        </p:txBody>
      </p:sp>
    </p:spTree>
    <p:extLst>
      <p:ext uri="{BB962C8B-B14F-4D97-AF65-F5344CB8AC3E}">
        <p14:creationId xmlns="" xmlns:p14="http://schemas.microsoft.com/office/powerpoint/2010/main" val="484817365"/>
      </p:ext>
    </p:extLst>
  </p:cSld>
  <p:clrMapOvr>
    <a:masterClrMapping/>
  </p:clrMapOvr>
  <p:transition>
    <p:dissolve/>
  </p:transition>
</p:sldLayout>
</file>

<file path=ppt/slideLayouts/slideLayout7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DD71A10-0B5A-48C0-9267-8AB4D6382853}"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A4A3A633-09AD-4276-80AA-CFF615059243}" type="slidenum">
              <a:rPr lang="en-US"/>
              <a:pPr/>
              <a:t>‹#›</a:t>
            </a:fld>
            <a:endParaRPr lang="zh-CN" altLang="en-US"/>
          </a:p>
        </p:txBody>
      </p:sp>
    </p:spTree>
    <p:extLst>
      <p:ext uri="{BB962C8B-B14F-4D97-AF65-F5344CB8AC3E}">
        <p14:creationId xmlns="" xmlns:p14="http://schemas.microsoft.com/office/powerpoint/2010/main" val="3736694620"/>
      </p:ext>
    </p:extLst>
  </p:cSld>
  <p:clrMapOvr>
    <a:masterClrMapping/>
  </p:clrMapOvr>
  <p:transition>
    <p:dissolve/>
  </p:transition>
</p:sldLayout>
</file>

<file path=ppt/slideLayouts/slideLayout7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7B7FC9B-C8BD-4FA6-AD1B-443EEDC77EF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24A4F78-4E77-45F9-B0B6-C69E9826BA0F}" type="slidenum">
              <a:rPr lang="en-US"/>
              <a:pPr/>
              <a:t>‹#›</a:t>
            </a:fld>
            <a:endParaRPr lang="zh-CN" altLang="en-US"/>
          </a:p>
        </p:txBody>
      </p:sp>
    </p:spTree>
    <p:extLst>
      <p:ext uri="{BB962C8B-B14F-4D97-AF65-F5344CB8AC3E}">
        <p14:creationId xmlns="" xmlns:p14="http://schemas.microsoft.com/office/powerpoint/2010/main" val="1028428140"/>
      </p:ext>
    </p:extLst>
  </p:cSld>
  <p:clrMapOvr>
    <a:masterClrMapping/>
  </p:clrMapOvr>
  <p:transition>
    <p:dissolve/>
  </p:transition>
</p:sldLayout>
</file>

<file path=ppt/slideLayouts/slideLayout7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35163"/>
            <a:ext cx="40386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35163"/>
            <a:ext cx="4038600" cy="4389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CA4D0B2-40EE-4A4F-BD95-F3A5273ECE62}"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F47BD66-A8BB-4EC5-84C4-3D16CB77FE2B}" type="slidenum">
              <a:rPr lang="en-US"/>
              <a:pPr/>
              <a:t>‹#›</a:t>
            </a:fld>
            <a:endParaRPr lang="zh-CN" altLang="en-US"/>
          </a:p>
        </p:txBody>
      </p:sp>
    </p:spTree>
    <p:extLst>
      <p:ext uri="{BB962C8B-B14F-4D97-AF65-F5344CB8AC3E}">
        <p14:creationId xmlns="" xmlns:p14="http://schemas.microsoft.com/office/powerpoint/2010/main" val="3096948646"/>
      </p:ext>
    </p:extLst>
  </p:cSld>
  <p:clrMapOvr>
    <a:masterClrMapping/>
  </p:clrMapOvr>
  <p:transition>
    <p:dissolve/>
  </p:transition>
</p:sldLayout>
</file>

<file path=ppt/slideLayouts/slideLayout7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EF315872-9D78-4DFC-B087-E44B23C687B6}"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D4C480B7-F30D-43B8-8E8A-04E944E06FD2}" type="slidenum">
              <a:rPr lang="en-US"/>
              <a:pPr/>
              <a:t>‹#›</a:t>
            </a:fld>
            <a:endParaRPr lang="zh-CN" altLang="en-US"/>
          </a:p>
        </p:txBody>
      </p:sp>
    </p:spTree>
    <p:extLst>
      <p:ext uri="{BB962C8B-B14F-4D97-AF65-F5344CB8AC3E}">
        <p14:creationId xmlns="" xmlns:p14="http://schemas.microsoft.com/office/powerpoint/2010/main" val="4146975354"/>
      </p:ext>
    </p:extLst>
  </p:cSld>
  <p:clrMapOvr>
    <a:masterClrMapping/>
  </p:clrMapOvr>
  <p:transition>
    <p:dissolve/>
  </p:transition>
</p:sldLayout>
</file>

<file path=ppt/slideLayouts/slideLayout7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964A39B-CC54-4C53-BE3E-0109D816B634}"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6F732288-E514-407F-96B0-EE380F245BD8}" type="slidenum">
              <a:rPr lang="en-US"/>
              <a:pPr/>
              <a:t>‹#›</a:t>
            </a:fld>
            <a:endParaRPr lang="zh-CN" altLang="en-US"/>
          </a:p>
        </p:txBody>
      </p:sp>
    </p:spTree>
    <p:extLst>
      <p:ext uri="{BB962C8B-B14F-4D97-AF65-F5344CB8AC3E}">
        <p14:creationId xmlns="" xmlns:p14="http://schemas.microsoft.com/office/powerpoint/2010/main" val="3652054032"/>
      </p:ext>
    </p:extLst>
  </p:cSld>
  <p:clrMapOvr>
    <a:masterClrMapping/>
  </p:clrMapOvr>
  <p:transition>
    <p:dissolve/>
  </p:transition>
</p:sldLayout>
</file>

<file path=ppt/slideLayouts/slideLayout7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EB8119D-52AE-4E03-BE6E-AD305A28F3E7}"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C8EA6E1E-07EE-4749-B0B0-761EBD1477B8}" type="slidenum">
              <a:rPr lang="en-US"/>
              <a:pPr/>
              <a:t>‹#›</a:t>
            </a:fld>
            <a:endParaRPr lang="zh-CN" altLang="en-US"/>
          </a:p>
        </p:txBody>
      </p:sp>
    </p:spTree>
    <p:extLst>
      <p:ext uri="{BB962C8B-B14F-4D97-AF65-F5344CB8AC3E}">
        <p14:creationId xmlns="" xmlns:p14="http://schemas.microsoft.com/office/powerpoint/2010/main" val="2815984696"/>
      </p:ext>
    </p:extLst>
  </p:cSld>
  <p:clrMapOvr>
    <a:masterClrMapping/>
  </p:clrMapOvr>
  <p:transition>
    <p:dissolve/>
  </p:transition>
</p:sldLayout>
</file>

<file path=ppt/slideLayouts/slideLayout7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F4A89C8F-D9FB-4239-BD36-84C2F5CC22EB}"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88751D2F-7BC3-45BD-83A1-6FB87797BB9E}" type="slidenum">
              <a:rPr lang="en-US"/>
              <a:pPr/>
              <a:t>‹#›</a:t>
            </a:fld>
            <a:endParaRPr lang="zh-CN" altLang="en-US"/>
          </a:p>
        </p:txBody>
      </p:sp>
    </p:spTree>
    <p:extLst>
      <p:ext uri="{BB962C8B-B14F-4D97-AF65-F5344CB8AC3E}">
        <p14:creationId xmlns="" xmlns:p14="http://schemas.microsoft.com/office/powerpoint/2010/main" val="4262392028"/>
      </p:ext>
    </p:extLst>
  </p:cSld>
  <p:clrMapOvr>
    <a:masterClrMapping/>
  </p:clrMapOvr>
  <p:transition>
    <p:dissolve/>
  </p:transition>
</p:sldLayout>
</file>

<file path=ppt/slideLayouts/slideLayout7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7085180-BAE3-4DC2-B8EE-DAF565A2D128}"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06AE4E6-F8A4-4A71-905B-8B6D069CBA74}" type="slidenum">
              <a:rPr lang="en-US"/>
              <a:pPr/>
              <a:t>‹#›</a:t>
            </a:fld>
            <a:endParaRPr lang="zh-CN" altLang="en-US"/>
          </a:p>
        </p:txBody>
      </p:sp>
    </p:spTree>
    <p:extLst>
      <p:ext uri="{BB962C8B-B14F-4D97-AF65-F5344CB8AC3E}">
        <p14:creationId xmlns="" xmlns:p14="http://schemas.microsoft.com/office/powerpoint/2010/main" val="2475899539"/>
      </p:ext>
    </p:extLst>
  </p:cSld>
  <p:clrMapOvr>
    <a:masterClrMapping/>
  </p:clrMapOvr>
  <p:transition>
    <p:dissolve/>
  </p:transition>
</p:sldLayout>
</file>

<file path=ppt/slideLayouts/slideLayout7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4F84260-AE01-450D-AD42-F226336D201C}"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CD4A8A3-135C-4A7E-91D0-4A06F797CF4E}" type="slidenum">
              <a:rPr lang="en-US"/>
              <a:pPr/>
              <a:t>‹#›</a:t>
            </a:fld>
            <a:endParaRPr lang="zh-CN" altLang="en-US"/>
          </a:p>
        </p:txBody>
      </p:sp>
    </p:spTree>
    <p:extLst>
      <p:ext uri="{BB962C8B-B14F-4D97-AF65-F5344CB8AC3E}">
        <p14:creationId xmlns="" xmlns:p14="http://schemas.microsoft.com/office/powerpoint/2010/main" val="1252028740"/>
      </p:ext>
    </p:extLst>
  </p:cSld>
  <p:clrMapOvr>
    <a:masterClrMapping/>
  </p:clrMapOvr>
  <p:transition>
    <p:dissolv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659C52A-8120-4D99-B8F5-16277A152E4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9E511C75-5F17-494D-9785-4DB591AC9394}" type="slidenum">
              <a:rPr lang="en-US"/>
              <a:pPr/>
              <a:t>‹#›</a:t>
            </a:fld>
            <a:endParaRPr lang="zh-CN" altLang="en-US"/>
          </a:p>
        </p:txBody>
      </p:sp>
    </p:spTree>
    <p:extLst>
      <p:ext uri="{BB962C8B-B14F-4D97-AF65-F5344CB8AC3E}">
        <p14:creationId xmlns="" xmlns:p14="http://schemas.microsoft.com/office/powerpoint/2010/main" val="947935735"/>
      </p:ext>
    </p:extLst>
  </p:cSld>
  <p:clrMapOvr>
    <a:masterClrMapping/>
  </p:clrMapOvr>
  <p:transition>
    <p:dissolve/>
  </p:transition>
</p:sldLayout>
</file>

<file path=ppt/slideLayouts/slideLayout7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704850"/>
            <a:ext cx="2057400" cy="56197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04850"/>
            <a:ext cx="6019800" cy="56197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73156E-50BC-41D4-BA24-EFFAEE83DEB1}"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9EA68F67-DA23-4EB4-A526-F97BE1BC1DD0}" type="slidenum">
              <a:rPr lang="en-US"/>
              <a:pPr/>
              <a:t>‹#›</a:t>
            </a:fld>
            <a:endParaRPr lang="zh-CN" altLang="en-US"/>
          </a:p>
        </p:txBody>
      </p:sp>
    </p:spTree>
    <p:extLst>
      <p:ext uri="{BB962C8B-B14F-4D97-AF65-F5344CB8AC3E}">
        <p14:creationId xmlns="" xmlns:p14="http://schemas.microsoft.com/office/powerpoint/2010/main" val="2393775930"/>
      </p:ext>
    </p:extLst>
  </p:cSld>
  <p:clrMapOvr>
    <a:masterClrMapping/>
  </p:clrMapOvr>
  <p:transition>
    <p:dissolve/>
  </p:transition>
</p:sldLayout>
</file>

<file path=ppt/slideLayouts/slideLayout7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685800" y="2130425"/>
            <a:ext cx="7772400" cy="1470025"/>
          </a:xfrm>
        </p:spPr>
        <p:txBody>
          <a:bodyPr/>
          <a:lstStyle>
            <a:lvl1pPr>
              <a:defRPr/>
            </a:lvl1pPr>
          </a:lstStyle>
          <a:p>
            <a:pPr lvl="0"/>
            <a:r>
              <a:rPr lang="zh-CN" altLang="en-US" noProof="0" smtClean="0"/>
              <a:t>单击此处编辑母版标题样式</a:t>
            </a:r>
          </a:p>
        </p:txBody>
      </p:sp>
      <p:sp>
        <p:nvSpPr>
          <p:cNvPr id="7065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zh-CN" altLang="en-US" noProof="0" smtClean="0"/>
              <a:t>单击此处编辑母版副标题样式</a:t>
            </a:r>
          </a:p>
        </p:txBody>
      </p:sp>
      <p:sp>
        <p:nvSpPr>
          <p:cNvPr id="70660" name="Rectangle 4"/>
          <p:cNvSpPr>
            <a:spLocks noGrp="1" noChangeArrowheads="1"/>
          </p:cNvSpPr>
          <p:nvPr>
            <p:ph type="dt" sz="half" idx="2"/>
          </p:nvPr>
        </p:nvSpPr>
        <p:spPr/>
        <p:txBody>
          <a:bodyPr/>
          <a:lstStyle>
            <a:lvl1pPr eaLnBrk="1" hangingPunct="1">
              <a:defRPr/>
            </a:lvl1pPr>
          </a:lstStyle>
          <a:p>
            <a:fld id="{4EEB8D8A-02B0-487C-B44D-4F71CF93DC8E}" type="datetime1">
              <a:rPr lang="zh-CN" altLang="en-US"/>
              <a:pPr/>
              <a:t>2018-6-13</a:t>
            </a:fld>
            <a:endParaRPr lang="en-US" altLang="zh-CN"/>
          </a:p>
        </p:txBody>
      </p:sp>
      <p:sp>
        <p:nvSpPr>
          <p:cNvPr id="70661" name="Rectangle 5"/>
          <p:cNvSpPr>
            <a:spLocks noGrp="1" noChangeArrowheads="1"/>
          </p:cNvSpPr>
          <p:nvPr>
            <p:ph type="ftr" sz="quarter" idx="3"/>
          </p:nvPr>
        </p:nvSpPr>
        <p:spPr/>
        <p:txBody>
          <a:bodyPr/>
          <a:lstStyle>
            <a:lvl1pPr eaLnBrk="1" hangingPunct="1">
              <a:defRPr/>
            </a:lvl1pPr>
          </a:lstStyle>
          <a:p>
            <a:r>
              <a:rPr lang="zh-CN" altLang="en-US"/>
              <a:t>书稿</a:t>
            </a:r>
            <a:endParaRPr lang="en-US" altLang="zh-CN"/>
          </a:p>
        </p:txBody>
      </p:sp>
      <p:sp>
        <p:nvSpPr>
          <p:cNvPr id="70662" name="Rectangle 6"/>
          <p:cNvSpPr>
            <a:spLocks noGrp="1" noChangeArrowheads="1"/>
          </p:cNvSpPr>
          <p:nvPr>
            <p:ph type="sldNum" sz="quarter" idx="4"/>
          </p:nvPr>
        </p:nvSpPr>
        <p:spPr/>
        <p:txBody>
          <a:bodyPr/>
          <a:lstStyle>
            <a:lvl1pPr eaLnBrk="1" hangingPunct="1">
              <a:defRPr/>
            </a:lvl1pPr>
          </a:lstStyle>
          <a:p>
            <a:fld id="{E7748BAD-A89B-42AF-9694-6DCE604ABF3B}" type="slidenum">
              <a:rPr lang="zh-CN" altLang="en-US"/>
              <a:pPr/>
              <a:t>‹#›</a:t>
            </a:fld>
            <a:endParaRPr lang="en-US" altLang="zh-CN"/>
          </a:p>
        </p:txBody>
      </p:sp>
    </p:spTree>
  </p:cSld>
  <p:clrMapOvr>
    <a:masterClrMapping/>
  </p:clrMapOvr>
  <p:transition>
    <p:dissolve/>
  </p:transition>
</p:sldLayout>
</file>

<file path=ppt/slideLayouts/slideLayout7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B1EF8F8-77CC-470F-BABB-77AAD6FFECC9}" type="datetime1">
              <a:rPr lang="zh-CN" altLang="en-US"/>
              <a:pPr/>
              <a:t>2018-6-13</a:t>
            </a:fld>
            <a:endParaRPr lang="en-US" altLang="zh-CN"/>
          </a:p>
        </p:txBody>
      </p:sp>
      <p:sp>
        <p:nvSpPr>
          <p:cNvPr id="5" name="页脚占位符 4"/>
          <p:cNvSpPr>
            <a:spLocks noGrp="1"/>
          </p:cNvSpPr>
          <p:nvPr>
            <p:ph type="ftr" sz="quarter" idx="11"/>
          </p:nvPr>
        </p:nvSpPr>
        <p:spPr/>
        <p:txBody>
          <a:bodyPr/>
          <a:lstStyle>
            <a:lvl1pPr>
              <a:defRPr/>
            </a:lvl1pPr>
          </a:lstStyle>
          <a:p>
            <a:r>
              <a:rPr lang="zh-CN" altLang="en-US"/>
              <a:t>书稿</a:t>
            </a:r>
            <a:endParaRPr lang="en-US" altLang="zh-CN"/>
          </a:p>
        </p:txBody>
      </p:sp>
      <p:sp>
        <p:nvSpPr>
          <p:cNvPr id="6" name="灯片编号占位符 5"/>
          <p:cNvSpPr>
            <a:spLocks noGrp="1"/>
          </p:cNvSpPr>
          <p:nvPr>
            <p:ph type="sldNum" sz="quarter" idx="12"/>
          </p:nvPr>
        </p:nvSpPr>
        <p:spPr/>
        <p:txBody>
          <a:bodyPr/>
          <a:lstStyle>
            <a:lvl1pPr>
              <a:defRPr/>
            </a:lvl1pPr>
          </a:lstStyle>
          <a:p>
            <a:fld id="{E478FF85-6AA2-4302-BCF0-B0AFDC52F7E9}" type="slidenum">
              <a:rPr lang="zh-CN" altLang="en-US"/>
              <a:pPr/>
              <a:t>‹#›</a:t>
            </a:fld>
            <a:endParaRPr lang="en-US" altLang="zh-CN"/>
          </a:p>
        </p:txBody>
      </p:sp>
    </p:spTree>
    <p:extLst>
      <p:ext uri="{BB962C8B-B14F-4D97-AF65-F5344CB8AC3E}">
        <p14:creationId xmlns="" xmlns:p14="http://schemas.microsoft.com/office/powerpoint/2010/main" val="3666060742"/>
      </p:ext>
    </p:extLst>
  </p:cSld>
  <p:clrMapOvr>
    <a:masterClrMapping/>
  </p:clrMapOvr>
  <p:transition>
    <p:dissolve/>
  </p:transition>
</p:sldLayout>
</file>

<file path=ppt/slideLayouts/slideLayout7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A3DDAFF6-5A15-477F-A48A-EB99BE7A25BC}" type="datetime1">
              <a:rPr lang="zh-CN" altLang="en-US"/>
              <a:pPr/>
              <a:t>2018-6-13</a:t>
            </a:fld>
            <a:endParaRPr lang="en-US" altLang="zh-CN"/>
          </a:p>
        </p:txBody>
      </p:sp>
      <p:sp>
        <p:nvSpPr>
          <p:cNvPr id="5" name="页脚占位符 4"/>
          <p:cNvSpPr>
            <a:spLocks noGrp="1"/>
          </p:cNvSpPr>
          <p:nvPr>
            <p:ph type="ftr" sz="quarter" idx="11"/>
          </p:nvPr>
        </p:nvSpPr>
        <p:spPr/>
        <p:txBody>
          <a:bodyPr/>
          <a:lstStyle>
            <a:lvl1pPr>
              <a:defRPr/>
            </a:lvl1pPr>
          </a:lstStyle>
          <a:p>
            <a:r>
              <a:rPr lang="zh-CN" altLang="en-US"/>
              <a:t>书稿</a:t>
            </a:r>
            <a:endParaRPr lang="en-US" altLang="zh-CN"/>
          </a:p>
        </p:txBody>
      </p:sp>
      <p:sp>
        <p:nvSpPr>
          <p:cNvPr id="6" name="灯片编号占位符 5"/>
          <p:cNvSpPr>
            <a:spLocks noGrp="1"/>
          </p:cNvSpPr>
          <p:nvPr>
            <p:ph type="sldNum" sz="quarter" idx="12"/>
          </p:nvPr>
        </p:nvSpPr>
        <p:spPr/>
        <p:txBody>
          <a:bodyPr/>
          <a:lstStyle>
            <a:lvl1pPr>
              <a:defRPr/>
            </a:lvl1pPr>
          </a:lstStyle>
          <a:p>
            <a:fld id="{E2476024-C97E-4236-B08D-B75E30CA0E67}" type="slidenum">
              <a:rPr lang="zh-CN" altLang="en-US"/>
              <a:pPr/>
              <a:t>‹#›</a:t>
            </a:fld>
            <a:endParaRPr lang="en-US" altLang="zh-CN"/>
          </a:p>
        </p:txBody>
      </p:sp>
    </p:spTree>
    <p:extLst>
      <p:ext uri="{BB962C8B-B14F-4D97-AF65-F5344CB8AC3E}">
        <p14:creationId xmlns="" xmlns:p14="http://schemas.microsoft.com/office/powerpoint/2010/main" val="2687736648"/>
      </p:ext>
    </p:extLst>
  </p:cSld>
  <p:clrMapOvr>
    <a:masterClrMapping/>
  </p:clrMapOvr>
  <p:transition>
    <p:dissolve/>
  </p:transition>
</p:sldLayout>
</file>

<file path=ppt/slideLayouts/slideLayout7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B8DC26D-8F7E-44BB-A64A-6DBE834257A7}" type="datetime1">
              <a:rPr lang="zh-CN" altLang="en-US"/>
              <a:pPr/>
              <a:t>2018-6-13</a:t>
            </a:fld>
            <a:endParaRPr lang="en-US" altLang="zh-CN"/>
          </a:p>
        </p:txBody>
      </p:sp>
      <p:sp>
        <p:nvSpPr>
          <p:cNvPr id="6" name="页脚占位符 5"/>
          <p:cNvSpPr>
            <a:spLocks noGrp="1"/>
          </p:cNvSpPr>
          <p:nvPr>
            <p:ph type="ftr" sz="quarter" idx="11"/>
          </p:nvPr>
        </p:nvSpPr>
        <p:spPr/>
        <p:txBody>
          <a:bodyPr/>
          <a:lstStyle>
            <a:lvl1pPr>
              <a:defRPr/>
            </a:lvl1pPr>
          </a:lstStyle>
          <a:p>
            <a:r>
              <a:rPr lang="zh-CN" altLang="en-US"/>
              <a:t>书稿</a:t>
            </a:r>
            <a:endParaRPr lang="en-US" altLang="zh-CN"/>
          </a:p>
        </p:txBody>
      </p:sp>
      <p:sp>
        <p:nvSpPr>
          <p:cNvPr id="7" name="灯片编号占位符 6"/>
          <p:cNvSpPr>
            <a:spLocks noGrp="1"/>
          </p:cNvSpPr>
          <p:nvPr>
            <p:ph type="sldNum" sz="quarter" idx="12"/>
          </p:nvPr>
        </p:nvSpPr>
        <p:spPr/>
        <p:txBody>
          <a:bodyPr/>
          <a:lstStyle>
            <a:lvl1pPr>
              <a:defRPr/>
            </a:lvl1pPr>
          </a:lstStyle>
          <a:p>
            <a:fld id="{C102A9DD-A437-4509-8522-24275590E3B5}" type="slidenum">
              <a:rPr lang="zh-CN" altLang="en-US"/>
              <a:pPr/>
              <a:t>‹#›</a:t>
            </a:fld>
            <a:endParaRPr lang="en-US" altLang="zh-CN"/>
          </a:p>
        </p:txBody>
      </p:sp>
    </p:spTree>
    <p:extLst>
      <p:ext uri="{BB962C8B-B14F-4D97-AF65-F5344CB8AC3E}">
        <p14:creationId xmlns="" xmlns:p14="http://schemas.microsoft.com/office/powerpoint/2010/main" val="156447468"/>
      </p:ext>
    </p:extLst>
  </p:cSld>
  <p:clrMapOvr>
    <a:masterClrMapping/>
  </p:clrMapOvr>
  <p:transition>
    <p:dissolve/>
  </p:transition>
</p:sldLayout>
</file>

<file path=ppt/slideLayouts/slideLayout7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1507FEA-46C6-43CB-BB2E-6E71A8FB855C}" type="datetime1">
              <a:rPr lang="zh-CN" altLang="en-US"/>
              <a:pPr/>
              <a:t>2018-6-13</a:t>
            </a:fld>
            <a:endParaRPr lang="en-US" altLang="zh-CN"/>
          </a:p>
        </p:txBody>
      </p:sp>
      <p:sp>
        <p:nvSpPr>
          <p:cNvPr id="8" name="页脚占位符 7"/>
          <p:cNvSpPr>
            <a:spLocks noGrp="1"/>
          </p:cNvSpPr>
          <p:nvPr>
            <p:ph type="ftr" sz="quarter" idx="11"/>
          </p:nvPr>
        </p:nvSpPr>
        <p:spPr/>
        <p:txBody>
          <a:bodyPr/>
          <a:lstStyle>
            <a:lvl1pPr>
              <a:defRPr/>
            </a:lvl1pPr>
          </a:lstStyle>
          <a:p>
            <a:r>
              <a:rPr lang="zh-CN" altLang="en-US"/>
              <a:t>书稿</a:t>
            </a:r>
            <a:endParaRPr lang="en-US" altLang="zh-CN"/>
          </a:p>
        </p:txBody>
      </p:sp>
      <p:sp>
        <p:nvSpPr>
          <p:cNvPr id="9" name="灯片编号占位符 8"/>
          <p:cNvSpPr>
            <a:spLocks noGrp="1"/>
          </p:cNvSpPr>
          <p:nvPr>
            <p:ph type="sldNum" sz="quarter" idx="12"/>
          </p:nvPr>
        </p:nvSpPr>
        <p:spPr/>
        <p:txBody>
          <a:bodyPr/>
          <a:lstStyle>
            <a:lvl1pPr>
              <a:defRPr/>
            </a:lvl1pPr>
          </a:lstStyle>
          <a:p>
            <a:fld id="{4F76EE1F-CC4D-483B-A11F-4AC0937CAE45}" type="slidenum">
              <a:rPr lang="zh-CN" altLang="en-US"/>
              <a:pPr/>
              <a:t>‹#›</a:t>
            </a:fld>
            <a:endParaRPr lang="en-US" altLang="zh-CN"/>
          </a:p>
        </p:txBody>
      </p:sp>
    </p:spTree>
    <p:extLst>
      <p:ext uri="{BB962C8B-B14F-4D97-AF65-F5344CB8AC3E}">
        <p14:creationId xmlns="" xmlns:p14="http://schemas.microsoft.com/office/powerpoint/2010/main" val="3923652532"/>
      </p:ext>
    </p:extLst>
  </p:cSld>
  <p:clrMapOvr>
    <a:masterClrMapping/>
  </p:clrMapOvr>
  <p:transition>
    <p:dissolve/>
  </p:transition>
</p:sldLayout>
</file>

<file path=ppt/slideLayouts/slideLayout7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E36D46E-F247-4CDA-9FA9-72686EEF3762}" type="datetime1">
              <a:rPr lang="zh-CN" altLang="en-US"/>
              <a:pPr/>
              <a:t>2018-6-13</a:t>
            </a:fld>
            <a:endParaRPr lang="en-US" altLang="zh-CN"/>
          </a:p>
        </p:txBody>
      </p:sp>
      <p:sp>
        <p:nvSpPr>
          <p:cNvPr id="4" name="页脚占位符 3"/>
          <p:cNvSpPr>
            <a:spLocks noGrp="1"/>
          </p:cNvSpPr>
          <p:nvPr>
            <p:ph type="ftr" sz="quarter" idx="11"/>
          </p:nvPr>
        </p:nvSpPr>
        <p:spPr/>
        <p:txBody>
          <a:bodyPr/>
          <a:lstStyle>
            <a:lvl1pPr>
              <a:defRPr/>
            </a:lvl1pPr>
          </a:lstStyle>
          <a:p>
            <a:r>
              <a:rPr lang="zh-CN" altLang="en-US"/>
              <a:t>书稿</a:t>
            </a:r>
            <a:endParaRPr lang="en-US" altLang="zh-CN"/>
          </a:p>
        </p:txBody>
      </p:sp>
      <p:sp>
        <p:nvSpPr>
          <p:cNvPr id="5" name="灯片编号占位符 4"/>
          <p:cNvSpPr>
            <a:spLocks noGrp="1"/>
          </p:cNvSpPr>
          <p:nvPr>
            <p:ph type="sldNum" sz="quarter" idx="12"/>
          </p:nvPr>
        </p:nvSpPr>
        <p:spPr/>
        <p:txBody>
          <a:bodyPr/>
          <a:lstStyle>
            <a:lvl1pPr>
              <a:defRPr/>
            </a:lvl1pPr>
          </a:lstStyle>
          <a:p>
            <a:fld id="{BEB95068-3FA9-446A-9F20-26C53C69F8DF}" type="slidenum">
              <a:rPr lang="zh-CN" altLang="en-US"/>
              <a:pPr/>
              <a:t>‹#›</a:t>
            </a:fld>
            <a:endParaRPr lang="en-US" altLang="zh-CN"/>
          </a:p>
        </p:txBody>
      </p:sp>
    </p:spTree>
    <p:extLst>
      <p:ext uri="{BB962C8B-B14F-4D97-AF65-F5344CB8AC3E}">
        <p14:creationId xmlns="" xmlns:p14="http://schemas.microsoft.com/office/powerpoint/2010/main" val="1553067981"/>
      </p:ext>
    </p:extLst>
  </p:cSld>
  <p:clrMapOvr>
    <a:masterClrMapping/>
  </p:clrMapOvr>
  <p:transition>
    <p:dissolve/>
  </p:transition>
</p:sldLayout>
</file>

<file path=ppt/slideLayouts/slideLayout7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305272E-924C-49B9-A840-0D303FF9CEEB}" type="datetime1">
              <a:rPr lang="zh-CN" altLang="en-US"/>
              <a:pPr/>
              <a:t>2018-6-13</a:t>
            </a:fld>
            <a:endParaRPr lang="en-US" altLang="zh-CN"/>
          </a:p>
        </p:txBody>
      </p:sp>
      <p:sp>
        <p:nvSpPr>
          <p:cNvPr id="3" name="页脚占位符 2"/>
          <p:cNvSpPr>
            <a:spLocks noGrp="1"/>
          </p:cNvSpPr>
          <p:nvPr>
            <p:ph type="ftr" sz="quarter" idx="11"/>
          </p:nvPr>
        </p:nvSpPr>
        <p:spPr/>
        <p:txBody>
          <a:bodyPr/>
          <a:lstStyle>
            <a:lvl1pPr>
              <a:defRPr/>
            </a:lvl1pPr>
          </a:lstStyle>
          <a:p>
            <a:r>
              <a:rPr lang="zh-CN" altLang="en-US"/>
              <a:t>书稿</a:t>
            </a:r>
            <a:endParaRPr lang="en-US" altLang="zh-CN"/>
          </a:p>
        </p:txBody>
      </p:sp>
      <p:sp>
        <p:nvSpPr>
          <p:cNvPr id="4" name="灯片编号占位符 3"/>
          <p:cNvSpPr>
            <a:spLocks noGrp="1"/>
          </p:cNvSpPr>
          <p:nvPr>
            <p:ph type="sldNum" sz="quarter" idx="12"/>
          </p:nvPr>
        </p:nvSpPr>
        <p:spPr/>
        <p:txBody>
          <a:bodyPr/>
          <a:lstStyle>
            <a:lvl1pPr>
              <a:defRPr/>
            </a:lvl1pPr>
          </a:lstStyle>
          <a:p>
            <a:fld id="{9A96D42A-ACB0-4D23-83D7-068944F6EB90}" type="slidenum">
              <a:rPr lang="zh-CN" altLang="en-US"/>
              <a:pPr/>
              <a:t>‹#›</a:t>
            </a:fld>
            <a:endParaRPr lang="en-US" altLang="zh-CN"/>
          </a:p>
        </p:txBody>
      </p:sp>
    </p:spTree>
    <p:extLst>
      <p:ext uri="{BB962C8B-B14F-4D97-AF65-F5344CB8AC3E}">
        <p14:creationId xmlns="" xmlns:p14="http://schemas.microsoft.com/office/powerpoint/2010/main" val="2623346170"/>
      </p:ext>
    </p:extLst>
  </p:cSld>
  <p:clrMapOvr>
    <a:masterClrMapping/>
  </p:clrMapOvr>
  <p:transition>
    <p:dissolve/>
  </p:transition>
</p:sldLayout>
</file>

<file path=ppt/slideLayouts/slideLayout7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08E2D31-A375-4420-B1BE-728062E5944C}" type="datetime1">
              <a:rPr lang="zh-CN" altLang="en-US"/>
              <a:pPr/>
              <a:t>2018-6-13</a:t>
            </a:fld>
            <a:endParaRPr lang="en-US" altLang="zh-CN"/>
          </a:p>
        </p:txBody>
      </p:sp>
      <p:sp>
        <p:nvSpPr>
          <p:cNvPr id="6" name="页脚占位符 5"/>
          <p:cNvSpPr>
            <a:spLocks noGrp="1"/>
          </p:cNvSpPr>
          <p:nvPr>
            <p:ph type="ftr" sz="quarter" idx="11"/>
          </p:nvPr>
        </p:nvSpPr>
        <p:spPr/>
        <p:txBody>
          <a:bodyPr/>
          <a:lstStyle>
            <a:lvl1pPr>
              <a:defRPr/>
            </a:lvl1pPr>
          </a:lstStyle>
          <a:p>
            <a:r>
              <a:rPr lang="zh-CN" altLang="en-US"/>
              <a:t>书稿</a:t>
            </a:r>
            <a:endParaRPr lang="en-US" altLang="zh-CN"/>
          </a:p>
        </p:txBody>
      </p:sp>
      <p:sp>
        <p:nvSpPr>
          <p:cNvPr id="7" name="灯片编号占位符 6"/>
          <p:cNvSpPr>
            <a:spLocks noGrp="1"/>
          </p:cNvSpPr>
          <p:nvPr>
            <p:ph type="sldNum" sz="quarter" idx="12"/>
          </p:nvPr>
        </p:nvSpPr>
        <p:spPr/>
        <p:txBody>
          <a:bodyPr/>
          <a:lstStyle>
            <a:lvl1pPr>
              <a:defRPr/>
            </a:lvl1pPr>
          </a:lstStyle>
          <a:p>
            <a:fld id="{3EDD747A-96E7-41DB-9E92-E0985E9402A7}" type="slidenum">
              <a:rPr lang="zh-CN" altLang="en-US"/>
              <a:pPr/>
              <a:t>‹#›</a:t>
            </a:fld>
            <a:endParaRPr lang="en-US" altLang="zh-CN"/>
          </a:p>
        </p:txBody>
      </p:sp>
    </p:spTree>
    <p:extLst>
      <p:ext uri="{BB962C8B-B14F-4D97-AF65-F5344CB8AC3E}">
        <p14:creationId xmlns="" xmlns:p14="http://schemas.microsoft.com/office/powerpoint/2010/main" val="100726539"/>
      </p:ext>
    </p:extLst>
  </p:cSld>
  <p:clrMapOvr>
    <a:masterClrMapping/>
  </p:clrMapOvr>
  <p:transition>
    <p:dissolve/>
  </p:transition>
</p:sldLayout>
</file>

<file path=ppt/slideLayouts/slideLayout7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CFD8A94-7C5A-4581-9636-D33BCC7B926E}" type="datetime1">
              <a:rPr lang="zh-CN" altLang="en-US"/>
              <a:pPr/>
              <a:t>2018-6-13</a:t>
            </a:fld>
            <a:endParaRPr lang="en-US" altLang="zh-CN"/>
          </a:p>
        </p:txBody>
      </p:sp>
      <p:sp>
        <p:nvSpPr>
          <p:cNvPr id="6" name="页脚占位符 5"/>
          <p:cNvSpPr>
            <a:spLocks noGrp="1"/>
          </p:cNvSpPr>
          <p:nvPr>
            <p:ph type="ftr" sz="quarter" idx="11"/>
          </p:nvPr>
        </p:nvSpPr>
        <p:spPr/>
        <p:txBody>
          <a:bodyPr/>
          <a:lstStyle>
            <a:lvl1pPr>
              <a:defRPr/>
            </a:lvl1pPr>
          </a:lstStyle>
          <a:p>
            <a:r>
              <a:rPr lang="zh-CN" altLang="en-US"/>
              <a:t>书稿</a:t>
            </a:r>
            <a:endParaRPr lang="en-US" altLang="zh-CN"/>
          </a:p>
        </p:txBody>
      </p:sp>
      <p:sp>
        <p:nvSpPr>
          <p:cNvPr id="7" name="灯片编号占位符 6"/>
          <p:cNvSpPr>
            <a:spLocks noGrp="1"/>
          </p:cNvSpPr>
          <p:nvPr>
            <p:ph type="sldNum" sz="quarter" idx="12"/>
          </p:nvPr>
        </p:nvSpPr>
        <p:spPr/>
        <p:txBody>
          <a:bodyPr/>
          <a:lstStyle>
            <a:lvl1pPr>
              <a:defRPr/>
            </a:lvl1pPr>
          </a:lstStyle>
          <a:p>
            <a:fld id="{39CAE04E-76E5-4CE3-8676-A84A1198BBFA}" type="slidenum">
              <a:rPr lang="zh-CN" altLang="en-US"/>
              <a:pPr/>
              <a:t>‹#›</a:t>
            </a:fld>
            <a:endParaRPr lang="en-US" altLang="zh-CN"/>
          </a:p>
        </p:txBody>
      </p:sp>
    </p:spTree>
    <p:extLst>
      <p:ext uri="{BB962C8B-B14F-4D97-AF65-F5344CB8AC3E}">
        <p14:creationId xmlns="" xmlns:p14="http://schemas.microsoft.com/office/powerpoint/2010/main" val="587262564"/>
      </p:ext>
    </p:extLst>
  </p:cSld>
  <p:clrMapOvr>
    <a:masterClrMapping/>
  </p:clrMapOvr>
  <p:transition>
    <p:dissolv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92DCAE2-1EFB-4731-B72B-4CECAAFDF06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C7C594A2-FC83-4D8D-AF9C-CFF32873CC86}" type="slidenum">
              <a:rPr lang="en-US"/>
              <a:pPr/>
              <a:t>‹#›</a:t>
            </a:fld>
            <a:endParaRPr lang="zh-CN" altLang="en-US"/>
          </a:p>
        </p:txBody>
      </p:sp>
    </p:spTree>
    <p:extLst>
      <p:ext uri="{BB962C8B-B14F-4D97-AF65-F5344CB8AC3E}">
        <p14:creationId xmlns="" xmlns:p14="http://schemas.microsoft.com/office/powerpoint/2010/main" val="1239803551"/>
      </p:ext>
    </p:extLst>
  </p:cSld>
  <p:clrMapOvr>
    <a:masterClrMapping/>
  </p:clrMapOvr>
  <p:transition>
    <p:dissolve/>
  </p:transition>
</p:sldLayout>
</file>

<file path=ppt/slideLayouts/slideLayout7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EE505B0-86FB-4E4D-BAEE-9E528E4F91EF}" type="datetime1">
              <a:rPr lang="zh-CN" altLang="en-US"/>
              <a:pPr/>
              <a:t>2018-6-13</a:t>
            </a:fld>
            <a:endParaRPr lang="en-US" altLang="zh-CN"/>
          </a:p>
        </p:txBody>
      </p:sp>
      <p:sp>
        <p:nvSpPr>
          <p:cNvPr id="5" name="页脚占位符 4"/>
          <p:cNvSpPr>
            <a:spLocks noGrp="1"/>
          </p:cNvSpPr>
          <p:nvPr>
            <p:ph type="ftr" sz="quarter" idx="11"/>
          </p:nvPr>
        </p:nvSpPr>
        <p:spPr/>
        <p:txBody>
          <a:bodyPr/>
          <a:lstStyle>
            <a:lvl1pPr>
              <a:defRPr/>
            </a:lvl1pPr>
          </a:lstStyle>
          <a:p>
            <a:r>
              <a:rPr lang="zh-CN" altLang="en-US"/>
              <a:t>书稿</a:t>
            </a:r>
            <a:endParaRPr lang="en-US" altLang="zh-CN"/>
          </a:p>
        </p:txBody>
      </p:sp>
      <p:sp>
        <p:nvSpPr>
          <p:cNvPr id="6" name="灯片编号占位符 5"/>
          <p:cNvSpPr>
            <a:spLocks noGrp="1"/>
          </p:cNvSpPr>
          <p:nvPr>
            <p:ph type="sldNum" sz="quarter" idx="12"/>
          </p:nvPr>
        </p:nvSpPr>
        <p:spPr/>
        <p:txBody>
          <a:bodyPr/>
          <a:lstStyle>
            <a:lvl1pPr>
              <a:defRPr/>
            </a:lvl1pPr>
          </a:lstStyle>
          <a:p>
            <a:fld id="{0CB69659-81B9-4A9D-AA90-79F1D7092349}" type="slidenum">
              <a:rPr lang="zh-CN" altLang="en-US"/>
              <a:pPr/>
              <a:t>‹#›</a:t>
            </a:fld>
            <a:endParaRPr lang="en-US" altLang="zh-CN"/>
          </a:p>
        </p:txBody>
      </p:sp>
    </p:spTree>
    <p:extLst>
      <p:ext uri="{BB962C8B-B14F-4D97-AF65-F5344CB8AC3E}">
        <p14:creationId xmlns="" xmlns:p14="http://schemas.microsoft.com/office/powerpoint/2010/main" val="4083525310"/>
      </p:ext>
    </p:extLst>
  </p:cSld>
  <p:clrMapOvr>
    <a:masterClrMapping/>
  </p:clrMapOvr>
  <p:transition>
    <p:dissolve/>
  </p:transition>
</p:sldLayout>
</file>

<file path=ppt/slideLayouts/slideLayout75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B3F1B60-F333-4A71-8828-268119EEE20B}" type="datetime1">
              <a:rPr lang="zh-CN" altLang="en-US"/>
              <a:pPr/>
              <a:t>2018-6-13</a:t>
            </a:fld>
            <a:endParaRPr lang="en-US" altLang="zh-CN"/>
          </a:p>
        </p:txBody>
      </p:sp>
      <p:sp>
        <p:nvSpPr>
          <p:cNvPr id="5" name="页脚占位符 4"/>
          <p:cNvSpPr>
            <a:spLocks noGrp="1"/>
          </p:cNvSpPr>
          <p:nvPr>
            <p:ph type="ftr" sz="quarter" idx="11"/>
          </p:nvPr>
        </p:nvSpPr>
        <p:spPr/>
        <p:txBody>
          <a:bodyPr/>
          <a:lstStyle>
            <a:lvl1pPr>
              <a:defRPr/>
            </a:lvl1pPr>
          </a:lstStyle>
          <a:p>
            <a:r>
              <a:rPr lang="zh-CN" altLang="en-US"/>
              <a:t>书稿</a:t>
            </a:r>
            <a:endParaRPr lang="en-US" altLang="zh-CN"/>
          </a:p>
        </p:txBody>
      </p:sp>
      <p:sp>
        <p:nvSpPr>
          <p:cNvPr id="6" name="灯片编号占位符 5"/>
          <p:cNvSpPr>
            <a:spLocks noGrp="1"/>
          </p:cNvSpPr>
          <p:nvPr>
            <p:ph type="sldNum" sz="quarter" idx="12"/>
          </p:nvPr>
        </p:nvSpPr>
        <p:spPr/>
        <p:txBody>
          <a:bodyPr/>
          <a:lstStyle>
            <a:lvl1pPr>
              <a:defRPr/>
            </a:lvl1pPr>
          </a:lstStyle>
          <a:p>
            <a:fld id="{27C07A3E-18B9-408D-AEDF-68DBDEDD1461}" type="slidenum">
              <a:rPr lang="zh-CN" altLang="en-US"/>
              <a:pPr/>
              <a:t>‹#›</a:t>
            </a:fld>
            <a:endParaRPr lang="en-US" altLang="zh-CN"/>
          </a:p>
        </p:txBody>
      </p:sp>
    </p:spTree>
    <p:extLst>
      <p:ext uri="{BB962C8B-B14F-4D97-AF65-F5344CB8AC3E}">
        <p14:creationId xmlns="" xmlns:p14="http://schemas.microsoft.com/office/powerpoint/2010/main" val="3349952268"/>
      </p:ext>
    </p:extLst>
  </p:cSld>
  <p:clrMapOvr>
    <a:masterClrMapping/>
  </p:clrMapOvr>
  <p:transition>
    <p:dissolve/>
  </p:transition>
</p:sldLayout>
</file>

<file path=ppt/slideLayouts/slideLayout75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a:lvl1pPr>
          </a:lstStyle>
          <a:p>
            <a:fld id="{3E6189A3-B3C8-4FDD-9BD6-347DACC285CC}" type="datetime1">
              <a:rPr lang="zh-CN" altLang="en-US"/>
              <a:pPr/>
              <a:t>2018-6-13</a:t>
            </a:fld>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r>
              <a:rPr lang="zh-CN" altLang="en-US"/>
              <a:t>书稿</a:t>
            </a:r>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a:lvl1pPr>
          </a:lstStyle>
          <a:p>
            <a:fld id="{CAE32F5D-7444-43AD-A728-51747DD2EA1F}" type="slidenum">
              <a:rPr lang="zh-CN" altLang="en-US"/>
              <a:pPr/>
              <a:t>‹#›</a:t>
            </a:fld>
            <a:endParaRPr lang="en-US" altLang="zh-CN"/>
          </a:p>
        </p:txBody>
      </p:sp>
    </p:spTree>
    <p:extLst>
      <p:ext uri="{BB962C8B-B14F-4D97-AF65-F5344CB8AC3E}">
        <p14:creationId xmlns="" xmlns:p14="http://schemas.microsoft.com/office/powerpoint/2010/main" val="3751898159"/>
      </p:ext>
    </p:extLst>
  </p:cSld>
  <p:clrMapOvr>
    <a:masterClrMapping/>
  </p:clrMapOvr>
  <p:transition>
    <p:dissolve/>
  </p:transition>
</p:sldLayout>
</file>

<file path=ppt/slideLayouts/slideLayout7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DC4E538C-BE9D-4D24-B6E1-63D4765C4666}"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2D386528-3801-478F-82C4-42DA44D1DF7B}" type="slidenum">
              <a:rPr lang="en-US"/>
              <a:pPr/>
              <a:t>‹#›</a:t>
            </a:fld>
            <a:endParaRPr lang="zh-CN" altLang="en-US"/>
          </a:p>
        </p:txBody>
      </p:sp>
    </p:spTree>
    <p:extLst>
      <p:ext uri="{BB962C8B-B14F-4D97-AF65-F5344CB8AC3E}">
        <p14:creationId xmlns="" xmlns:p14="http://schemas.microsoft.com/office/powerpoint/2010/main" val="3711420248"/>
      </p:ext>
    </p:extLst>
  </p:cSld>
  <p:clrMapOvr>
    <a:masterClrMapping/>
  </p:clrMapOvr>
  <p:transition>
    <p:dissolve/>
  </p:transition>
</p:sldLayout>
</file>

<file path=ppt/slideLayouts/slideLayout76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6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6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0EAD932-01AE-4947-84C3-93506DEF1C18}" type="datetimeFigureOut">
              <a:rPr lang="zh-CN" altLang="en-US" smtClean="0"/>
              <a:pPr/>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584E1C-FB14-46C8-803A-B7361D560A34}" type="slidenum">
              <a:rPr lang="zh-CN" altLang="en-US" smtClean="0"/>
              <a:pPr/>
              <a:t>‹#›</a:t>
            </a:fld>
            <a:endParaRPr lang="zh-CN" altLang="en-US"/>
          </a:p>
        </p:txBody>
      </p:sp>
    </p:spTree>
  </p:cSld>
  <p:clrMapOvr>
    <a:masterClrMapping/>
  </p:clrMapOvr>
  <p:transition>
    <p:dissolv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22F9468-DED6-4A10-A3E3-6361EBF5A684}"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D6C8EB97-138B-4333-B843-89898F4A2025}" type="slidenum">
              <a:rPr lang="en-US"/>
              <a:pPr/>
              <a:t>‹#›</a:t>
            </a:fld>
            <a:endParaRPr lang="zh-CN" altLang="en-US"/>
          </a:p>
        </p:txBody>
      </p:sp>
    </p:spTree>
    <p:extLst>
      <p:ext uri="{BB962C8B-B14F-4D97-AF65-F5344CB8AC3E}">
        <p14:creationId xmlns="" xmlns:p14="http://schemas.microsoft.com/office/powerpoint/2010/main" val="410734125"/>
      </p:ext>
    </p:extLst>
  </p:cSld>
  <p:clrMapOvr>
    <a:masterClrMapping/>
  </p:clrMapOvr>
  <p:transition>
    <p:dissolv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589599C-5B53-42F4-98BD-6DD9B6EB5058}"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4BA9F167-305C-4B87-A37F-02BEB493B5C8}" type="slidenum">
              <a:rPr lang="en-US"/>
              <a:pPr/>
              <a:t>‹#›</a:t>
            </a:fld>
            <a:endParaRPr lang="zh-CN" altLang="en-US"/>
          </a:p>
        </p:txBody>
      </p:sp>
    </p:spTree>
    <p:extLst>
      <p:ext uri="{BB962C8B-B14F-4D97-AF65-F5344CB8AC3E}">
        <p14:creationId xmlns="" xmlns:p14="http://schemas.microsoft.com/office/powerpoint/2010/main" val="2071224130"/>
      </p:ext>
    </p:extLst>
  </p:cSld>
  <p:clrMapOvr>
    <a:masterClrMapping/>
  </p:clrMapOvr>
  <p:transition>
    <p:dissolv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7B58FDC-8A3F-48B0-A0EC-74DDC2B8CBF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96B2620-F320-4B8F-BF87-2319701B3802}" type="slidenum">
              <a:rPr lang="en-US"/>
              <a:pPr/>
              <a:t>‹#›</a:t>
            </a:fld>
            <a:endParaRPr lang="zh-CN" altLang="en-US"/>
          </a:p>
        </p:txBody>
      </p:sp>
    </p:spTree>
    <p:extLst>
      <p:ext uri="{BB962C8B-B14F-4D97-AF65-F5344CB8AC3E}">
        <p14:creationId xmlns="" xmlns:p14="http://schemas.microsoft.com/office/powerpoint/2010/main" val="2962860100"/>
      </p:ext>
    </p:extLst>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1902282567"/>
      </p:ext>
    </p:extLst>
  </p:cSld>
  <p:clrMapOvr>
    <a:masterClrMapping/>
  </p:clrMapOvr>
  <p:transition>
    <p:dissolv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4BF5396F-723C-4ED8-B619-A89F9EE7720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3BE5FF9-6AE5-423E-BEFB-EF21C35B3C45}" type="slidenum">
              <a:rPr lang="en-US"/>
              <a:pPr/>
              <a:t>‹#›</a:t>
            </a:fld>
            <a:endParaRPr lang="zh-CN" altLang="en-US"/>
          </a:p>
        </p:txBody>
      </p:sp>
    </p:spTree>
    <p:extLst>
      <p:ext uri="{BB962C8B-B14F-4D97-AF65-F5344CB8AC3E}">
        <p14:creationId xmlns="" xmlns:p14="http://schemas.microsoft.com/office/powerpoint/2010/main" val="992424730"/>
      </p:ext>
    </p:extLst>
  </p:cSld>
  <p:clrMapOvr>
    <a:masterClrMapping/>
  </p:clrMapOvr>
  <p:transition>
    <p:dissolv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D5C81EC-EA8F-4B11-8B4B-43A5166AC92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9C74FC27-838F-47D9-A635-77D11E2A40FE}" type="slidenum">
              <a:rPr lang="en-US"/>
              <a:pPr/>
              <a:t>‹#›</a:t>
            </a:fld>
            <a:endParaRPr lang="zh-CN" altLang="en-US"/>
          </a:p>
        </p:txBody>
      </p:sp>
    </p:spTree>
    <p:extLst>
      <p:ext uri="{BB962C8B-B14F-4D97-AF65-F5344CB8AC3E}">
        <p14:creationId xmlns="" xmlns:p14="http://schemas.microsoft.com/office/powerpoint/2010/main" val="2980816352"/>
      </p:ext>
    </p:extLst>
  </p:cSld>
  <p:clrMapOvr>
    <a:masterClrMapping/>
  </p:clrMapOvr>
  <p:transition>
    <p:dissolv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EEABCC8-F1AB-4DDA-90E9-5B8DF26CA900}"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2D89FE84-AAC5-4BC4-9AD2-7113610849B4}" type="slidenum">
              <a:rPr lang="en-US"/>
              <a:pPr/>
              <a:t>‹#›</a:t>
            </a:fld>
            <a:endParaRPr lang="zh-CN" altLang="en-US"/>
          </a:p>
        </p:txBody>
      </p:sp>
    </p:spTree>
    <p:extLst>
      <p:ext uri="{BB962C8B-B14F-4D97-AF65-F5344CB8AC3E}">
        <p14:creationId xmlns="" xmlns:p14="http://schemas.microsoft.com/office/powerpoint/2010/main" val="904174463"/>
      </p:ext>
    </p:extLst>
  </p:cSld>
  <p:clrMapOvr>
    <a:masterClrMapping/>
  </p:clrMapOvr>
  <p:transition>
    <p:dissolv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5282840-98D7-4275-907E-E3FE2039474F}"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0FF41157-A03E-4E87-82DF-067EFEC8143F}" type="slidenum">
              <a:rPr lang="en-US"/>
              <a:pPr/>
              <a:t>‹#›</a:t>
            </a:fld>
            <a:endParaRPr lang="zh-CN" altLang="en-US"/>
          </a:p>
        </p:txBody>
      </p:sp>
    </p:spTree>
    <p:extLst>
      <p:ext uri="{BB962C8B-B14F-4D97-AF65-F5344CB8AC3E}">
        <p14:creationId xmlns="" xmlns:p14="http://schemas.microsoft.com/office/powerpoint/2010/main" val="2085933943"/>
      </p:ext>
    </p:extLst>
  </p:cSld>
  <p:clrMapOvr>
    <a:masterClrMapping/>
  </p:clrMapOvr>
  <p:transition>
    <p:dissolv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01FA065E-AFF8-4ED9-A3FA-05ECEFAC84BD}"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8B272AFE-6FC0-4ED9-8EC4-EEAB1829DA47}" type="slidenum">
              <a:rPr lang="en-US"/>
              <a:pPr/>
              <a:t>‹#›</a:t>
            </a:fld>
            <a:endParaRPr lang="zh-CN" altLang="en-US"/>
          </a:p>
        </p:txBody>
      </p:sp>
    </p:spTree>
    <p:extLst>
      <p:ext uri="{BB962C8B-B14F-4D97-AF65-F5344CB8AC3E}">
        <p14:creationId xmlns="" xmlns:p14="http://schemas.microsoft.com/office/powerpoint/2010/main" val="516771745"/>
      </p:ext>
    </p:extLst>
  </p:cSld>
  <p:clrMapOvr>
    <a:masterClrMapping/>
  </p:clrMapOvr>
  <p:transition>
    <p:dissolv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9D8FE3C-E403-4F9D-8102-A667D2492EA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5B83C7A6-5D35-40C5-A94D-5F909214C5C9}" type="slidenum">
              <a:rPr lang="en-US"/>
              <a:pPr/>
              <a:t>‹#›</a:t>
            </a:fld>
            <a:endParaRPr lang="zh-CN" altLang="en-US"/>
          </a:p>
        </p:txBody>
      </p:sp>
    </p:spTree>
    <p:extLst>
      <p:ext uri="{BB962C8B-B14F-4D97-AF65-F5344CB8AC3E}">
        <p14:creationId xmlns="" xmlns:p14="http://schemas.microsoft.com/office/powerpoint/2010/main" val="3437628239"/>
      </p:ext>
    </p:extLst>
  </p:cSld>
  <p:clrMapOvr>
    <a:masterClrMapping/>
  </p:clrMapOvr>
  <p:transition>
    <p:dissolv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D911240-B549-4DD6-9325-1BD98C3EA5FE}"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12586A23-2B7B-4980-8ABA-DE462C564564}" type="slidenum">
              <a:rPr lang="en-US"/>
              <a:pPr/>
              <a:t>‹#›</a:t>
            </a:fld>
            <a:endParaRPr lang="zh-CN" altLang="en-US"/>
          </a:p>
        </p:txBody>
      </p:sp>
    </p:spTree>
    <p:extLst>
      <p:ext uri="{BB962C8B-B14F-4D97-AF65-F5344CB8AC3E}">
        <p14:creationId xmlns="" xmlns:p14="http://schemas.microsoft.com/office/powerpoint/2010/main" val="1290976648"/>
      </p:ext>
    </p:extLst>
  </p:cSld>
  <p:clrMapOvr>
    <a:masterClrMapping/>
  </p:clrMapOvr>
  <p:transition>
    <p:dissolv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9BC5CB8-0AAD-4CA6-A162-A8420CFC693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DF82CF6-2EE0-48E8-B850-DABCF42C30CF}" type="slidenum">
              <a:rPr lang="en-US"/>
              <a:pPr/>
              <a:t>‹#›</a:t>
            </a:fld>
            <a:endParaRPr lang="zh-CN" altLang="en-US"/>
          </a:p>
        </p:txBody>
      </p:sp>
    </p:spTree>
    <p:extLst>
      <p:ext uri="{BB962C8B-B14F-4D97-AF65-F5344CB8AC3E}">
        <p14:creationId xmlns="" xmlns:p14="http://schemas.microsoft.com/office/powerpoint/2010/main" val="2479901252"/>
      </p:ext>
    </p:extLst>
  </p:cSld>
  <p:clrMapOvr>
    <a:masterClrMapping/>
  </p:clrMapOvr>
  <p:transition>
    <p:dissolv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A8A45D5-9E87-406D-8C41-F05BA4DB017D}"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C42950FE-851C-458C-9217-11CD6616BFF3}" type="slidenum">
              <a:rPr lang="en-US"/>
              <a:pPr/>
              <a:t>‹#›</a:t>
            </a:fld>
            <a:endParaRPr lang="zh-CN" altLang="en-US"/>
          </a:p>
        </p:txBody>
      </p:sp>
    </p:spTree>
    <p:extLst>
      <p:ext uri="{BB962C8B-B14F-4D97-AF65-F5344CB8AC3E}">
        <p14:creationId xmlns="" xmlns:p14="http://schemas.microsoft.com/office/powerpoint/2010/main" val="3444012444"/>
      </p:ext>
    </p:extLst>
  </p:cSld>
  <p:clrMapOvr>
    <a:masterClrMapping/>
  </p:clrMapOvr>
  <p:transition>
    <p:dissolv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235D6AA6-2537-452B-8DDD-57C1A3B7B6B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1FECF753-95CB-44C8-B1D3-7BABF9CC5D29}" type="slidenum">
              <a:rPr lang="en-US"/>
              <a:pPr/>
              <a:t>‹#›</a:t>
            </a:fld>
            <a:endParaRPr lang="zh-CN" altLang="en-US"/>
          </a:p>
        </p:txBody>
      </p:sp>
    </p:spTree>
    <p:extLst>
      <p:ext uri="{BB962C8B-B14F-4D97-AF65-F5344CB8AC3E}">
        <p14:creationId xmlns="" xmlns:p14="http://schemas.microsoft.com/office/powerpoint/2010/main" val="2953211063"/>
      </p:ext>
    </p:extLst>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0EAD932-01AE-4947-84C3-93506DEF1C18}" type="datetimeFigureOut">
              <a:rPr lang="zh-CN" altLang="en-US" smtClean="0"/>
              <a:pPr/>
              <a:t>2018-6-13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4584E1C-FB14-46C8-803A-B7361D560A34}" type="slidenum">
              <a:rPr lang="zh-CN" altLang="en-US" smtClean="0"/>
              <a:pPr/>
              <a:t>‹#›</a:t>
            </a:fld>
            <a:endParaRPr lang="zh-CN" altLang="en-US"/>
          </a:p>
        </p:txBody>
      </p:sp>
    </p:spTree>
    <p:extLst>
      <p:ext uri="{BB962C8B-B14F-4D97-AF65-F5344CB8AC3E}">
        <p14:creationId xmlns="" xmlns:p14="http://schemas.microsoft.com/office/powerpoint/2010/main" val="2412803423"/>
      </p:ext>
    </p:extLst>
  </p:cSld>
  <p:clrMapOvr>
    <a:masterClrMapping/>
  </p:clrMapOvr>
  <p:transition>
    <p:dissolv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40EBB4E-09E9-4A7A-812F-73E57A487A5B}"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EAFA3A29-AF14-4209-A132-EAFAE5404E76}" type="slidenum">
              <a:rPr lang="en-US"/>
              <a:pPr/>
              <a:t>‹#›</a:t>
            </a:fld>
            <a:endParaRPr lang="zh-CN" altLang="en-US"/>
          </a:p>
        </p:txBody>
      </p:sp>
    </p:spTree>
    <p:extLst>
      <p:ext uri="{BB962C8B-B14F-4D97-AF65-F5344CB8AC3E}">
        <p14:creationId xmlns="" xmlns:p14="http://schemas.microsoft.com/office/powerpoint/2010/main" val="3630148181"/>
      </p:ext>
    </p:extLst>
  </p:cSld>
  <p:clrMapOvr>
    <a:masterClrMapping/>
  </p:clrMapOvr>
  <p:transition>
    <p:dissolv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8C263545-354D-45EB-81A2-18245423DBF2}"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3CCEC17F-A558-40E3-BC26-76EC21157239}" type="slidenum">
              <a:rPr lang="en-US"/>
              <a:pPr/>
              <a:t>‹#›</a:t>
            </a:fld>
            <a:endParaRPr lang="zh-CN" altLang="en-US"/>
          </a:p>
        </p:txBody>
      </p:sp>
    </p:spTree>
    <p:extLst>
      <p:ext uri="{BB962C8B-B14F-4D97-AF65-F5344CB8AC3E}">
        <p14:creationId xmlns="" xmlns:p14="http://schemas.microsoft.com/office/powerpoint/2010/main" val="187425642"/>
      </p:ext>
    </p:extLst>
  </p:cSld>
  <p:clrMapOvr>
    <a:masterClrMapping/>
  </p:clrMapOvr>
  <p:transition>
    <p:dissolv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76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FC7BD6BD-ED95-4AB8-98D8-9E47D8316F49}"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F9F3AD08-1873-466C-98B8-092AFF7DBFC2}" type="slidenum">
              <a:rPr lang="en-US"/>
              <a:pPr/>
              <a:t>‹#›</a:t>
            </a:fld>
            <a:endParaRPr lang="zh-CN" altLang="en-US"/>
          </a:p>
        </p:txBody>
      </p:sp>
    </p:spTree>
    <p:extLst>
      <p:ext uri="{BB962C8B-B14F-4D97-AF65-F5344CB8AC3E}">
        <p14:creationId xmlns="" xmlns:p14="http://schemas.microsoft.com/office/powerpoint/2010/main" val="2477406579"/>
      </p:ext>
    </p:extLst>
  </p:cSld>
  <p:clrMapOvr>
    <a:masterClrMapping/>
  </p:clrMapOvr>
  <p:transition>
    <p:dissolv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4DB1923-6CA6-4BA6-ACC9-D54044C45C06}" type="datetime1">
              <a:rPr lang="zh-CN" altLang="en-US"/>
              <a:pPr/>
              <a:t>2018-6-13</a:t>
            </a:fld>
            <a:endParaRPr lang="en-US"/>
          </a:p>
        </p:txBody>
      </p:sp>
      <p:sp>
        <p:nvSpPr>
          <p:cNvPr id="8" name="页脚占位符 7"/>
          <p:cNvSpPr>
            <a:spLocks noGrp="1"/>
          </p:cNvSpPr>
          <p:nvPr>
            <p:ph type="ftr" sz="quarter" idx="11"/>
          </p:nvPr>
        </p:nvSpPr>
        <p:spPr/>
        <p:txBody>
          <a:bodyPr/>
          <a:lstStyle>
            <a:lvl1pPr>
              <a:defRPr/>
            </a:lvl1pPr>
          </a:lstStyle>
          <a:p>
            <a:r>
              <a:rPr lang="zh-CN" altLang="en-US"/>
              <a:t>书稿组织行为学 第九章 领导理论</a:t>
            </a:r>
          </a:p>
        </p:txBody>
      </p:sp>
      <p:sp>
        <p:nvSpPr>
          <p:cNvPr id="9" name="灯片编号占位符 8"/>
          <p:cNvSpPr>
            <a:spLocks noGrp="1"/>
          </p:cNvSpPr>
          <p:nvPr>
            <p:ph type="sldNum" sz="quarter" idx="12"/>
          </p:nvPr>
        </p:nvSpPr>
        <p:spPr/>
        <p:txBody>
          <a:bodyPr/>
          <a:lstStyle>
            <a:lvl1pPr>
              <a:defRPr/>
            </a:lvl1pPr>
          </a:lstStyle>
          <a:p>
            <a:fld id="{99ED79B0-FFB4-4A84-8F10-856395ADCBC9}" type="slidenum">
              <a:rPr lang="en-US"/>
              <a:pPr/>
              <a:t>‹#›</a:t>
            </a:fld>
            <a:endParaRPr lang="zh-CN" altLang="en-US"/>
          </a:p>
        </p:txBody>
      </p:sp>
    </p:spTree>
    <p:extLst>
      <p:ext uri="{BB962C8B-B14F-4D97-AF65-F5344CB8AC3E}">
        <p14:creationId xmlns="" xmlns:p14="http://schemas.microsoft.com/office/powerpoint/2010/main" val="1169715635"/>
      </p:ext>
    </p:extLst>
  </p:cSld>
  <p:clrMapOvr>
    <a:masterClrMapping/>
  </p:clrMapOvr>
  <p:transition>
    <p:dissolv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387F945-8365-4267-BF8C-086DBCEDCD94}" type="datetime1">
              <a:rPr lang="zh-CN" altLang="en-US"/>
              <a:pPr/>
              <a:t>2018-6-13</a:t>
            </a:fld>
            <a:endParaRPr lang="en-US"/>
          </a:p>
        </p:txBody>
      </p:sp>
      <p:sp>
        <p:nvSpPr>
          <p:cNvPr id="4" name="页脚占位符 3"/>
          <p:cNvSpPr>
            <a:spLocks noGrp="1"/>
          </p:cNvSpPr>
          <p:nvPr>
            <p:ph type="ftr" sz="quarter" idx="11"/>
          </p:nvPr>
        </p:nvSpPr>
        <p:spPr/>
        <p:txBody>
          <a:bodyPr/>
          <a:lstStyle>
            <a:lvl1pPr>
              <a:defRPr/>
            </a:lvl1pPr>
          </a:lstStyle>
          <a:p>
            <a:r>
              <a:rPr lang="zh-CN" altLang="en-US"/>
              <a:t>书稿组织行为学 第九章 领导理论</a:t>
            </a:r>
          </a:p>
        </p:txBody>
      </p:sp>
      <p:sp>
        <p:nvSpPr>
          <p:cNvPr id="5" name="灯片编号占位符 4"/>
          <p:cNvSpPr>
            <a:spLocks noGrp="1"/>
          </p:cNvSpPr>
          <p:nvPr>
            <p:ph type="sldNum" sz="quarter" idx="12"/>
          </p:nvPr>
        </p:nvSpPr>
        <p:spPr/>
        <p:txBody>
          <a:bodyPr/>
          <a:lstStyle>
            <a:lvl1pPr>
              <a:defRPr/>
            </a:lvl1pPr>
          </a:lstStyle>
          <a:p>
            <a:fld id="{FF483AE6-7D5F-41E5-83B1-76DBBBE938B7}" type="slidenum">
              <a:rPr lang="en-US"/>
              <a:pPr/>
              <a:t>‹#›</a:t>
            </a:fld>
            <a:endParaRPr lang="zh-CN" altLang="en-US"/>
          </a:p>
        </p:txBody>
      </p:sp>
    </p:spTree>
    <p:extLst>
      <p:ext uri="{BB962C8B-B14F-4D97-AF65-F5344CB8AC3E}">
        <p14:creationId xmlns="" xmlns:p14="http://schemas.microsoft.com/office/powerpoint/2010/main" val="14416666"/>
      </p:ext>
    </p:extLst>
  </p:cSld>
  <p:clrMapOvr>
    <a:masterClrMapping/>
  </p:clrMapOvr>
  <p:transition>
    <p:dissolv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D7C46F1C-CC61-484A-B053-AA302D049B45}" type="datetime1">
              <a:rPr lang="zh-CN" altLang="en-US"/>
              <a:pPr/>
              <a:t>2018-6-13</a:t>
            </a:fld>
            <a:endParaRPr lang="en-US"/>
          </a:p>
        </p:txBody>
      </p:sp>
      <p:sp>
        <p:nvSpPr>
          <p:cNvPr id="3" name="页脚占位符 2"/>
          <p:cNvSpPr>
            <a:spLocks noGrp="1"/>
          </p:cNvSpPr>
          <p:nvPr>
            <p:ph type="ftr" sz="quarter" idx="11"/>
          </p:nvPr>
        </p:nvSpPr>
        <p:spPr/>
        <p:txBody>
          <a:bodyPr/>
          <a:lstStyle>
            <a:lvl1pPr>
              <a:defRPr/>
            </a:lvl1pPr>
          </a:lstStyle>
          <a:p>
            <a:r>
              <a:rPr lang="zh-CN" altLang="en-US"/>
              <a:t>书稿组织行为学 第九章 领导理论</a:t>
            </a:r>
          </a:p>
        </p:txBody>
      </p:sp>
      <p:sp>
        <p:nvSpPr>
          <p:cNvPr id="4" name="灯片编号占位符 3"/>
          <p:cNvSpPr>
            <a:spLocks noGrp="1"/>
          </p:cNvSpPr>
          <p:nvPr>
            <p:ph type="sldNum" sz="quarter" idx="12"/>
          </p:nvPr>
        </p:nvSpPr>
        <p:spPr/>
        <p:txBody>
          <a:bodyPr/>
          <a:lstStyle>
            <a:lvl1pPr>
              <a:defRPr/>
            </a:lvl1pPr>
          </a:lstStyle>
          <a:p>
            <a:fld id="{3DFD7E10-3B3E-4699-A5E1-171FCF1C2515}" type="slidenum">
              <a:rPr lang="en-US"/>
              <a:pPr/>
              <a:t>‹#›</a:t>
            </a:fld>
            <a:endParaRPr lang="zh-CN" altLang="en-US"/>
          </a:p>
        </p:txBody>
      </p:sp>
    </p:spTree>
    <p:extLst>
      <p:ext uri="{BB962C8B-B14F-4D97-AF65-F5344CB8AC3E}">
        <p14:creationId xmlns="" xmlns:p14="http://schemas.microsoft.com/office/powerpoint/2010/main" val="2614165196"/>
      </p:ext>
    </p:extLst>
  </p:cSld>
  <p:clrMapOvr>
    <a:masterClrMapping/>
  </p:clrMapOvr>
  <p:transition>
    <p:dissolv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F654693-3261-4BF8-967E-8C071A9B3535}"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9294DA5-A831-462B-A383-5560D7A87DB1}" type="slidenum">
              <a:rPr lang="en-US"/>
              <a:pPr/>
              <a:t>‹#›</a:t>
            </a:fld>
            <a:endParaRPr lang="zh-CN" altLang="en-US"/>
          </a:p>
        </p:txBody>
      </p:sp>
    </p:spTree>
    <p:extLst>
      <p:ext uri="{BB962C8B-B14F-4D97-AF65-F5344CB8AC3E}">
        <p14:creationId xmlns="" xmlns:p14="http://schemas.microsoft.com/office/powerpoint/2010/main" val="4066441551"/>
      </p:ext>
    </p:extLst>
  </p:cSld>
  <p:clrMapOvr>
    <a:masterClrMapping/>
  </p:clrMapOvr>
  <p:transition>
    <p:dissolv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D673E4E-3506-45B1-A151-8E2FF071BC41}" type="datetime1">
              <a:rPr lang="zh-CN" altLang="en-US"/>
              <a:pPr/>
              <a:t>2018-6-13</a:t>
            </a:fld>
            <a:endParaRPr lang="en-US"/>
          </a:p>
        </p:txBody>
      </p:sp>
      <p:sp>
        <p:nvSpPr>
          <p:cNvPr id="6" name="页脚占位符 5"/>
          <p:cNvSpPr>
            <a:spLocks noGrp="1"/>
          </p:cNvSpPr>
          <p:nvPr>
            <p:ph type="ftr" sz="quarter" idx="11"/>
          </p:nvPr>
        </p:nvSpPr>
        <p:spPr/>
        <p:txBody>
          <a:bodyPr/>
          <a:lstStyle>
            <a:lvl1pPr>
              <a:defRPr/>
            </a:lvl1pPr>
          </a:lstStyle>
          <a:p>
            <a:r>
              <a:rPr lang="zh-CN" altLang="en-US"/>
              <a:t>书稿组织行为学 第九章 领导理论</a:t>
            </a:r>
          </a:p>
        </p:txBody>
      </p:sp>
      <p:sp>
        <p:nvSpPr>
          <p:cNvPr id="7" name="灯片编号占位符 6"/>
          <p:cNvSpPr>
            <a:spLocks noGrp="1"/>
          </p:cNvSpPr>
          <p:nvPr>
            <p:ph type="sldNum" sz="quarter" idx="12"/>
          </p:nvPr>
        </p:nvSpPr>
        <p:spPr/>
        <p:txBody>
          <a:bodyPr/>
          <a:lstStyle>
            <a:lvl1pPr>
              <a:defRPr/>
            </a:lvl1pPr>
          </a:lstStyle>
          <a:p>
            <a:fld id="{D3749870-4476-4226-A373-076EB610A12F}" type="slidenum">
              <a:rPr lang="en-US"/>
              <a:pPr/>
              <a:t>‹#›</a:t>
            </a:fld>
            <a:endParaRPr lang="zh-CN" altLang="en-US"/>
          </a:p>
        </p:txBody>
      </p:sp>
    </p:spTree>
    <p:extLst>
      <p:ext uri="{BB962C8B-B14F-4D97-AF65-F5344CB8AC3E}">
        <p14:creationId xmlns="" xmlns:p14="http://schemas.microsoft.com/office/powerpoint/2010/main" val="3491505409"/>
      </p:ext>
    </p:extLst>
  </p:cSld>
  <p:clrMapOvr>
    <a:masterClrMapping/>
  </p:clrMapOvr>
  <p:transition>
    <p:dissolv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A73CA2F-4630-4662-8197-F862D8944E19}"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84DF5E7C-1C20-4914-AADB-7B14187254FC}" type="slidenum">
              <a:rPr lang="en-US"/>
              <a:pPr/>
              <a:t>‹#›</a:t>
            </a:fld>
            <a:endParaRPr lang="zh-CN" altLang="en-US"/>
          </a:p>
        </p:txBody>
      </p:sp>
    </p:spTree>
    <p:extLst>
      <p:ext uri="{BB962C8B-B14F-4D97-AF65-F5344CB8AC3E}">
        <p14:creationId xmlns="" xmlns:p14="http://schemas.microsoft.com/office/powerpoint/2010/main" val="2291985701"/>
      </p:ext>
    </p:extLst>
  </p:cSld>
  <p:clrMapOvr>
    <a:masterClrMapping/>
  </p:clrMapOvr>
  <p:transition>
    <p:dissolv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609600"/>
            <a:ext cx="20002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84835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28619685-8D96-4E71-B04C-805FE2899177}" type="datetime1">
              <a:rPr lang="zh-CN" altLang="en-US"/>
              <a:pPr/>
              <a:t>2018-6-13</a:t>
            </a:fld>
            <a:endParaRPr lang="en-US"/>
          </a:p>
        </p:txBody>
      </p:sp>
      <p:sp>
        <p:nvSpPr>
          <p:cNvPr id="5" name="页脚占位符 4"/>
          <p:cNvSpPr>
            <a:spLocks noGrp="1"/>
          </p:cNvSpPr>
          <p:nvPr>
            <p:ph type="ftr" sz="quarter" idx="11"/>
          </p:nvPr>
        </p:nvSpPr>
        <p:spPr/>
        <p:txBody>
          <a:bodyPr/>
          <a:lstStyle>
            <a:lvl1pPr>
              <a:defRPr/>
            </a:lvl1pPr>
          </a:lstStyle>
          <a:p>
            <a:r>
              <a:rPr lang="zh-CN" altLang="en-US"/>
              <a:t>书稿组织行为学 第九章 领导理论</a:t>
            </a:r>
          </a:p>
        </p:txBody>
      </p:sp>
      <p:sp>
        <p:nvSpPr>
          <p:cNvPr id="6" name="灯片编号占位符 5"/>
          <p:cNvSpPr>
            <a:spLocks noGrp="1"/>
          </p:cNvSpPr>
          <p:nvPr>
            <p:ph type="sldNum" sz="quarter" idx="12"/>
          </p:nvPr>
        </p:nvSpPr>
        <p:spPr/>
        <p:txBody>
          <a:bodyPr/>
          <a:lstStyle>
            <a:lvl1pPr>
              <a:defRPr/>
            </a:lvl1pPr>
          </a:lstStyle>
          <a:p>
            <a:fld id="{0CEB1F3A-0990-4D36-8C42-984231150398}" type="slidenum">
              <a:rPr lang="en-US"/>
              <a:pPr/>
              <a:t>‹#›</a:t>
            </a:fld>
            <a:endParaRPr lang="zh-CN" altLang="en-US"/>
          </a:p>
        </p:txBody>
      </p:sp>
    </p:spTree>
    <p:extLst>
      <p:ext uri="{BB962C8B-B14F-4D97-AF65-F5344CB8AC3E}">
        <p14:creationId xmlns="" xmlns:p14="http://schemas.microsoft.com/office/powerpoint/2010/main" val="3720885894"/>
      </p:ext>
    </p:extLst>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19" Type="http://schemas.openxmlformats.org/officeDocument/2006/relationships/image" Target="../media/image7.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17" Type="http://schemas.openxmlformats.org/officeDocument/2006/relationships/image" Target="../media/image5.jpeg"/><Relationship Id="rId2" Type="http://schemas.openxmlformats.org/officeDocument/2006/relationships/slideLayout" Target="../slideLayouts/slideLayout101.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3.jpeg"/><Relationship Id="rId10" Type="http://schemas.openxmlformats.org/officeDocument/2006/relationships/slideLayout" Target="../slideLayouts/slideLayout109.xml"/><Relationship Id="rId19" Type="http://schemas.openxmlformats.org/officeDocument/2006/relationships/image" Target="../media/image7.jpeg"/><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2.gif"/></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17" Type="http://schemas.openxmlformats.org/officeDocument/2006/relationships/image" Target="../media/image5.jpeg"/><Relationship Id="rId2" Type="http://schemas.openxmlformats.org/officeDocument/2006/relationships/slideLayout" Target="../slideLayouts/slideLayout112.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image" Target="../media/image3.jpeg"/><Relationship Id="rId10" Type="http://schemas.openxmlformats.org/officeDocument/2006/relationships/slideLayout" Target="../slideLayouts/slideLayout120.xml"/><Relationship Id="rId19" Type="http://schemas.openxmlformats.org/officeDocument/2006/relationships/image" Target="../media/image7.jpeg"/><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2.gif"/></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17" Type="http://schemas.openxmlformats.org/officeDocument/2006/relationships/image" Target="../media/image5.jpeg"/><Relationship Id="rId2" Type="http://schemas.openxmlformats.org/officeDocument/2006/relationships/slideLayout" Target="../slideLayouts/slideLayout123.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image" Target="../media/image3.jpeg"/><Relationship Id="rId10" Type="http://schemas.openxmlformats.org/officeDocument/2006/relationships/slideLayout" Target="../slideLayouts/slideLayout131.xml"/><Relationship Id="rId19" Type="http://schemas.openxmlformats.org/officeDocument/2006/relationships/image" Target="../media/image7.jpeg"/><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2.gif"/></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17" Type="http://schemas.openxmlformats.org/officeDocument/2006/relationships/image" Target="../media/image5.jpeg"/><Relationship Id="rId2" Type="http://schemas.openxmlformats.org/officeDocument/2006/relationships/slideLayout" Target="../slideLayouts/slideLayout134.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5" Type="http://schemas.openxmlformats.org/officeDocument/2006/relationships/image" Target="../media/image3.jpeg"/><Relationship Id="rId10" Type="http://schemas.openxmlformats.org/officeDocument/2006/relationships/slideLayout" Target="../slideLayouts/slideLayout142.xml"/><Relationship Id="rId19" Type="http://schemas.openxmlformats.org/officeDocument/2006/relationships/image" Target="../media/image7.jpeg"/><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image" Target="../media/image2.gif"/></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17" Type="http://schemas.openxmlformats.org/officeDocument/2006/relationships/image" Target="../media/image5.jpeg"/><Relationship Id="rId2" Type="http://schemas.openxmlformats.org/officeDocument/2006/relationships/slideLayout" Target="../slideLayouts/slideLayout145.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image" Target="../media/image3.jpeg"/><Relationship Id="rId10" Type="http://schemas.openxmlformats.org/officeDocument/2006/relationships/slideLayout" Target="../slideLayouts/slideLayout153.xml"/><Relationship Id="rId19" Type="http://schemas.openxmlformats.org/officeDocument/2006/relationships/image" Target="../media/image7.jpeg"/><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image" Target="../media/image2.gif"/></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17" Type="http://schemas.openxmlformats.org/officeDocument/2006/relationships/image" Target="../media/image5.jpeg"/><Relationship Id="rId2" Type="http://schemas.openxmlformats.org/officeDocument/2006/relationships/slideLayout" Target="../slideLayouts/slideLayout156.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5" Type="http://schemas.openxmlformats.org/officeDocument/2006/relationships/image" Target="../media/image3.jpeg"/><Relationship Id="rId10" Type="http://schemas.openxmlformats.org/officeDocument/2006/relationships/slideLayout" Target="../slideLayouts/slideLayout164.xml"/><Relationship Id="rId19" Type="http://schemas.openxmlformats.org/officeDocument/2006/relationships/image" Target="../media/image7.jpeg"/><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image" Target="../media/image2.gif"/></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17" Type="http://schemas.openxmlformats.org/officeDocument/2006/relationships/image" Target="../media/image5.jpeg"/><Relationship Id="rId2" Type="http://schemas.openxmlformats.org/officeDocument/2006/relationships/slideLayout" Target="../slideLayouts/slideLayout167.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5" Type="http://schemas.openxmlformats.org/officeDocument/2006/relationships/image" Target="../media/image3.jpeg"/><Relationship Id="rId10" Type="http://schemas.openxmlformats.org/officeDocument/2006/relationships/slideLayout" Target="../slideLayouts/slideLayout175.xml"/><Relationship Id="rId19" Type="http://schemas.openxmlformats.org/officeDocument/2006/relationships/image" Target="../media/image7.jpeg"/><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image" Target="../media/image2.gif"/></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17" Type="http://schemas.openxmlformats.org/officeDocument/2006/relationships/image" Target="../media/image5.jpeg"/><Relationship Id="rId2" Type="http://schemas.openxmlformats.org/officeDocument/2006/relationships/slideLayout" Target="../slideLayouts/slideLayout178.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5" Type="http://schemas.openxmlformats.org/officeDocument/2006/relationships/image" Target="../media/image3.jpeg"/><Relationship Id="rId10" Type="http://schemas.openxmlformats.org/officeDocument/2006/relationships/slideLayout" Target="../slideLayouts/slideLayout186.xml"/><Relationship Id="rId19" Type="http://schemas.openxmlformats.org/officeDocument/2006/relationships/image" Target="../media/image7.jpeg"/><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image" Target="../media/image2.gif"/></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17" Type="http://schemas.openxmlformats.org/officeDocument/2006/relationships/image" Target="../media/image5.jpeg"/><Relationship Id="rId2" Type="http://schemas.openxmlformats.org/officeDocument/2006/relationships/slideLayout" Target="../slideLayouts/slideLayout189.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5" Type="http://schemas.openxmlformats.org/officeDocument/2006/relationships/image" Target="../media/image3.jpeg"/><Relationship Id="rId10" Type="http://schemas.openxmlformats.org/officeDocument/2006/relationships/slideLayout" Target="../slideLayouts/slideLayout197.xml"/><Relationship Id="rId19" Type="http://schemas.openxmlformats.org/officeDocument/2006/relationships/image" Target="../media/image7.jpeg"/><Relationship Id="rId4" Type="http://schemas.openxmlformats.org/officeDocument/2006/relationships/slideLayout" Target="../slideLayouts/slideLayout191.xml"/><Relationship Id="rId9" Type="http://schemas.openxmlformats.org/officeDocument/2006/relationships/slideLayout" Target="../slideLayouts/slideLayout196.xml"/><Relationship Id="rId14" Type="http://schemas.openxmlformats.org/officeDocument/2006/relationships/image" Target="../media/image2.gif"/></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17" Type="http://schemas.openxmlformats.org/officeDocument/2006/relationships/image" Target="../media/image5.jpeg"/><Relationship Id="rId2" Type="http://schemas.openxmlformats.org/officeDocument/2006/relationships/slideLayout" Target="../slideLayouts/slideLayout200.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5" Type="http://schemas.openxmlformats.org/officeDocument/2006/relationships/image" Target="../media/image3.jpeg"/><Relationship Id="rId10" Type="http://schemas.openxmlformats.org/officeDocument/2006/relationships/slideLayout" Target="../slideLayouts/slideLayout208.xml"/><Relationship Id="rId19" Type="http://schemas.openxmlformats.org/officeDocument/2006/relationships/image" Target="../media/image7.jpeg"/><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12.png"/><Relationship Id="rId2" Type="http://schemas.openxmlformats.org/officeDocument/2006/relationships/slideLayout" Target="../slideLayouts/slideLayout13.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0.png"/><Relationship Id="rId10" Type="http://schemas.openxmlformats.org/officeDocument/2006/relationships/slideLayout" Target="../slideLayouts/slideLayout21.xml"/><Relationship Id="rId19" Type="http://schemas.openxmlformats.org/officeDocument/2006/relationships/image" Target="../media/image13.jpe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9.pn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17" Type="http://schemas.openxmlformats.org/officeDocument/2006/relationships/image" Target="../media/image5.jpeg"/><Relationship Id="rId2" Type="http://schemas.openxmlformats.org/officeDocument/2006/relationships/slideLayout" Target="../slideLayouts/slideLayout211.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5" Type="http://schemas.openxmlformats.org/officeDocument/2006/relationships/image" Target="../media/image3.jpeg"/><Relationship Id="rId10" Type="http://schemas.openxmlformats.org/officeDocument/2006/relationships/slideLayout" Target="../slideLayouts/slideLayout219.xml"/><Relationship Id="rId19" Type="http://schemas.openxmlformats.org/officeDocument/2006/relationships/image" Target="../media/image7.jpeg"/><Relationship Id="rId4" Type="http://schemas.openxmlformats.org/officeDocument/2006/relationships/slideLayout" Target="../slideLayouts/slideLayout213.xml"/><Relationship Id="rId9" Type="http://schemas.openxmlformats.org/officeDocument/2006/relationships/slideLayout" Target="../slideLayouts/slideLayout218.xml"/><Relationship Id="rId14" Type="http://schemas.openxmlformats.org/officeDocument/2006/relationships/image" Target="../media/image2.gif"/></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17" Type="http://schemas.openxmlformats.org/officeDocument/2006/relationships/image" Target="../media/image5.jpeg"/><Relationship Id="rId2" Type="http://schemas.openxmlformats.org/officeDocument/2006/relationships/slideLayout" Target="../slideLayouts/slideLayout222.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5" Type="http://schemas.openxmlformats.org/officeDocument/2006/relationships/image" Target="../media/image3.jpeg"/><Relationship Id="rId10" Type="http://schemas.openxmlformats.org/officeDocument/2006/relationships/slideLayout" Target="../slideLayouts/slideLayout230.xml"/><Relationship Id="rId19" Type="http://schemas.openxmlformats.org/officeDocument/2006/relationships/image" Target="../media/image7.jpeg"/><Relationship Id="rId4" Type="http://schemas.openxmlformats.org/officeDocument/2006/relationships/slideLayout" Target="../slideLayouts/slideLayout224.xml"/><Relationship Id="rId9" Type="http://schemas.openxmlformats.org/officeDocument/2006/relationships/slideLayout" Target="../slideLayouts/slideLayout229.xml"/><Relationship Id="rId14" Type="http://schemas.openxmlformats.org/officeDocument/2006/relationships/image" Target="../media/image2.gif"/></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17" Type="http://schemas.openxmlformats.org/officeDocument/2006/relationships/image" Target="../media/image12.png"/><Relationship Id="rId2" Type="http://schemas.openxmlformats.org/officeDocument/2006/relationships/slideLayout" Target="../slideLayouts/slideLayout233.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5" Type="http://schemas.openxmlformats.org/officeDocument/2006/relationships/image" Target="../media/image10.png"/><Relationship Id="rId10" Type="http://schemas.openxmlformats.org/officeDocument/2006/relationships/slideLayout" Target="../slideLayouts/slideLayout241.xml"/><Relationship Id="rId19" Type="http://schemas.openxmlformats.org/officeDocument/2006/relationships/image" Target="../media/image13.jpeg"/><Relationship Id="rId4" Type="http://schemas.openxmlformats.org/officeDocument/2006/relationships/slideLayout" Target="../slideLayouts/slideLayout235.xml"/><Relationship Id="rId9" Type="http://schemas.openxmlformats.org/officeDocument/2006/relationships/slideLayout" Target="../slideLayouts/slideLayout240.xml"/><Relationship Id="rId14" Type="http://schemas.openxmlformats.org/officeDocument/2006/relationships/image" Target="../media/image9.pn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17" Type="http://schemas.openxmlformats.org/officeDocument/2006/relationships/image" Target="../media/image12.png"/><Relationship Id="rId2" Type="http://schemas.openxmlformats.org/officeDocument/2006/relationships/slideLayout" Target="../slideLayouts/slideLayout244.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5" Type="http://schemas.openxmlformats.org/officeDocument/2006/relationships/image" Target="../media/image10.png"/><Relationship Id="rId10" Type="http://schemas.openxmlformats.org/officeDocument/2006/relationships/slideLayout" Target="../slideLayouts/slideLayout252.xml"/><Relationship Id="rId19" Type="http://schemas.openxmlformats.org/officeDocument/2006/relationships/image" Target="../media/image13.jpeg"/><Relationship Id="rId4" Type="http://schemas.openxmlformats.org/officeDocument/2006/relationships/slideLayout" Target="../slideLayouts/slideLayout246.xml"/><Relationship Id="rId9" Type="http://schemas.openxmlformats.org/officeDocument/2006/relationships/slideLayout" Target="../slideLayouts/slideLayout251.xml"/><Relationship Id="rId14" Type="http://schemas.openxmlformats.org/officeDocument/2006/relationships/image" Target="../media/image9.png"/></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17" Type="http://schemas.openxmlformats.org/officeDocument/2006/relationships/image" Target="../media/image12.png"/><Relationship Id="rId2" Type="http://schemas.openxmlformats.org/officeDocument/2006/relationships/slideLayout" Target="../slideLayouts/slideLayout255.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5" Type="http://schemas.openxmlformats.org/officeDocument/2006/relationships/image" Target="../media/image10.png"/><Relationship Id="rId10" Type="http://schemas.openxmlformats.org/officeDocument/2006/relationships/slideLayout" Target="../slideLayouts/slideLayout263.xml"/><Relationship Id="rId19" Type="http://schemas.openxmlformats.org/officeDocument/2006/relationships/image" Target="../media/image13.jpeg"/><Relationship Id="rId4" Type="http://schemas.openxmlformats.org/officeDocument/2006/relationships/slideLayout" Target="../slideLayouts/slideLayout257.xml"/><Relationship Id="rId9" Type="http://schemas.openxmlformats.org/officeDocument/2006/relationships/slideLayout" Target="../slideLayouts/slideLayout262.xml"/><Relationship Id="rId14" Type="http://schemas.openxmlformats.org/officeDocument/2006/relationships/image" Target="../media/image9.png"/></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17" Type="http://schemas.openxmlformats.org/officeDocument/2006/relationships/image" Target="../media/image12.png"/><Relationship Id="rId2" Type="http://schemas.openxmlformats.org/officeDocument/2006/relationships/slideLayout" Target="../slideLayouts/slideLayout266.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5" Type="http://schemas.openxmlformats.org/officeDocument/2006/relationships/image" Target="../media/image10.png"/><Relationship Id="rId10" Type="http://schemas.openxmlformats.org/officeDocument/2006/relationships/slideLayout" Target="../slideLayouts/slideLayout274.xml"/><Relationship Id="rId19" Type="http://schemas.openxmlformats.org/officeDocument/2006/relationships/image" Target="../media/image13.jpeg"/><Relationship Id="rId4" Type="http://schemas.openxmlformats.org/officeDocument/2006/relationships/slideLayout" Target="../slideLayouts/slideLayout268.xml"/><Relationship Id="rId9" Type="http://schemas.openxmlformats.org/officeDocument/2006/relationships/slideLayout" Target="../slideLayouts/slideLayout273.xml"/><Relationship Id="rId14" Type="http://schemas.openxmlformats.org/officeDocument/2006/relationships/image" Target="../media/image9.png"/></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17" Type="http://schemas.openxmlformats.org/officeDocument/2006/relationships/image" Target="../media/image12.png"/><Relationship Id="rId2" Type="http://schemas.openxmlformats.org/officeDocument/2006/relationships/slideLayout" Target="../slideLayouts/slideLayout277.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5" Type="http://schemas.openxmlformats.org/officeDocument/2006/relationships/image" Target="../media/image10.png"/><Relationship Id="rId10" Type="http://schemas.openxmlformats.org/officeDocument/2006/relationships/slideLayout" Target="../slideLayouts/slideLayout285.xml"/><Relationship Id="rId19" Type="http://schemas.openxmlformats.org/officeDocument/2006/relationships/image" Target="../media/image13.jpeg"/><Relationship Id="rId4" Type="http://schemas.openxmlformats.org/officeDocument/2006/relationships/slideLayout" Target="../slideLayouts/slideLayout279.xml"/><Relationship Id="rId9" Type="http://schemas.openxmlformats.org/officeDocument/2006/relationships/slideLayout" Target="../slideLayouts/slideLayout284.xml"/><Relationship Id="rId14" Type="http://schemas.openxmlformats.org/officeDocument/2006/relationships/image" Target="../media/image9.png"/></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17" Type="http://schemas.openxmlformats.org/officeDocument/2006/relationships/image" Target="../media/image12.png"/><Relationship Id="rId2" Type="http://schemas.openxmlformats.org/officeDocument/2006/relationships/slideLayout" Target="../slideLayouts/slideLayout288.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5" Type="http://schemas.openxmlformats.org/officeDocument/2006/relationships/image" Target="../media/image10.png"/><Relationship Id="rId10" Type="http://schemas.openxmlformats.org/officeDocument/2006/relationships/slideLayout" Target="../slideLayouts/slideLayout296.xml"/><Relationship Id="rId19" Type="http://schemas.openxmlformats.org/officeDocument/2006/relationships/image" Target="../media/image13.jpeg"/><Relationship Id="rId4" Type="http://schemas.openxmlformats.org/officeDocument/2006/relationships/slideLayout" Target="../slideLayouts/slideLayout290.xml"/><Relationship Id="rId9" Type="http://schemas.openxmlformats.org/officeDocument/2006/relationships/slideLayout" Target="../slideLayouts/slideLayout295.xml"/><Relationship Id="rId14" Type="http://schemas.openxmlformats.org/officeDocument/2006/relationships/image" Target="../media/image9.png"/></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17" Type="http://schemas.openxmlformats.org/officeDocument/2006/relationships/image" Target="../media/image12.png"/><Relationship Id="rId2" Type="http://schemas.openxmlformats.org/officeDocument/2006/relationships/slideLayout" Target="../slideLayouts/slideLayout299.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5" Type="http://schemas.openxmlformats.org/officeDocument/2006/relationships/image" Target="../media/image10.png"/><Relationship Id="rId10" Type="http://schemas.openxmlformats.org/officeDocument/2006/relationships/slideLayout" Target="../slideLayouts/slideLayout307.xml"/><Relationship Id="rId19" Type="http://schemas.openxmlformats.org/officeDocument/2006/relationships/image" Target="../media/image13.jpeg"/><Relationship Id="rId4" Type="http://schemas.openxmlformats.org/officeDocument/2006/relationships/slideLayout" Target="../slideLayouts/slideLayout301.xml"/><Relationship Id="rId9" Type="http://schemas.openxmlformats.org/officeDocument/2006/relationships/slideLayout" Target="../slideLayouts/slideLayout306.xml"/><Relationship Id="rId14" Type="http://schemas.openxmlformats.org/officeDocument/2006/relationships/image" Target="../media/image9.png"/></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17" Type="http://schemas.openxmlformats.org/officeDocument/2006/relationships/image" Target="../media/image12.png"/><Relationship Id="rId2" Type="http://schemas.openxmlformats.org/officeDocument/2006/relationships/slideLayout" Target="../slideLayouts/slideLayout310.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5" Type="http://schemas.openxmlformats.org/officeDocument/2006/relationships/image" Target="../media/image10.png"/><Relationship Id="rId10" Type="http://schemas.openxmlformats.org/officeDocument/2006/relationships/slideLayout" Target="../slideLayouts/slideLayout318.xml"/><Relationship Id="rId19" Type="http://schemas.openxmlformats.org/officeDocument/2006/relationships/image" Target="../media/image13.jpeg"/><Relationship Id="rId4" Type="http://schemas.openxmlformats.org/officeDocument/2006/relationships/slideLayout" Target="../slideLayouts/slideLayout312.xml"/><Relationship Id="rId9" Type="http://schemas.openxmlformats.org/officeDocument/2006/relationships/slideLayout" Target="../slideLayouts/slideLayout317.xml"/><Relationship Id="rId14"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17.jpeg"/><Relationship Id="rId2" Type="http://schemas.openxmlformats.org/officeDocument/2006/relationships/slideLayout" Target="../slideLayouts/slideLayout24.xml"/><Relationship Id="rId16" Type="http://schemas.openxmlformats.org/officeDocument/2006/relationships/image" Target="../media/image16.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5.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jpeg"/></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17" Type="http://schemas.openxmlformats.org/officeDocument/2006/relationships/image" Target="../media/image12.png"/><Relationship Id="rId2" Type="http://schemas.openxmlformats.org/officeDocument/2006/relationships/slideLayout" Target="../slideLayouts/slideLayout321.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5" Type="http://schemas.openxmlformats.org/officeDocument/2006/relationships/image" Target="../media/image10.png"/><Relationship Id="rId10" Type="http://schemas.openxmlformats.org/officeDocument/2006/relationships/slideLayout" Target="../slideLayouts/slideLayout329.xml"/><Relationship Id="rId19" Type="http://schemas.openxmlformats.org/officeDocument/2006/relationships/image" Target="../media/image13.jpeg"/><Relationship Id="rId4" Type="http://schemas.openxmlformats.org/officeDocument/2006/relationships/slideLayout" Target="../slideLayouts/slideLayout323.xml"/><Relationship Id="rId9" Type="http://schemas.openxmlformats.org/officeDocument/2006/relationships/slideLayout" Target="../slideLayouts/slideLayout328.xml"/><Relationship Id="rId14" Type="http://schemas.openxmlformats.org/officeDocument/2006/relationships/image" Target="../media/image9.png"/></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8.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31.xml"/><Relationship Id="rId17" Type="http://schemas.openxmlformats.org/officeDocument/2006/relationships/image" Target="../media/image12.png"/><Relationship Id="rId2" Type="http://schemas.openxmlformats.org/officeDocument/2006/relationships/slideLayout" Target="../slideLayouts/slideLayout332.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5" Type="http://schemas.openxmlformats.org/officeDocument/2006/relationships/image" Target="../media/image10.png"/><Relationship Id="rId10" Type="http://schemas.openxmlformats.org/officeDocument/2006/relationships/slideLayout" Target="../slideLayouts/slideLayout340.xml"/><Relationship Id="rId19" Type="http://schemas.openxmlformats.org/officeDocument/2006/relationships/image" Target="../media/image13.jpeg"/><Relationship Id="rId4" Type="http://schemas.openxmlformats.org/officeDocument/2006/relationships/slideLayout" Target="../slideLayouts/slideLayout334.xml"/><Relationship Id="rId9" Type="http://schemas.openxmlformats.org/officeDocument/2006/relationships/slideLayout" Target="../slideLayouts/slideLayout339.xml"/><Relationship Id="rId14" Type="http://schemas.openxmlformats.org/officeDocument/2006/relationships/image" Target="../media/image9.png"/></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9.xml"/><Relationship Id="rId13" Type="http://schemas.openxmlformats.org/officeDocument/2006/relationships/image" Target="../media/image1.jpeg"/><Relationship Id="rId18" Type="http://schemas.openxmlformats.org/officeDocument/2006/relationships/image" Target="../media/image4.jpeg"/><Relationship Id="rId3" Type="http://schemas.openxmlformats.org/officeDocument/2006/relationships/slideLayout" Target="../slideLayouts/slideLayout344.xml"/><Relationship Id="rId7" Type="http://schemas.openxmlformats.org/officeDocument/2006/relationships/slideLayout" Target="../slideLayouts/slideLayout348.xml"/><Relationship Id="rId12" Type="http://schemas.openxmlformats.org/officeDocument/2006/relationships/theme" Target="../theme/theme32.xml"/><Relationship Id="rId17" Type="http://schemas.openxmlformats.org/officeDocument/2006/relationships/image" Target="../media/image12.png"/><Relationship Id="rId2" Type="http://schemas.openxmlformats.org/officeDocument/2006/relationships/slideLayout" Target="../slideLayouts/slideLayout343.xml"/><Relationship Id="rId16" Type="http://schemas.openxmlformats.org/officeDocument/2006/relationships/image" Target="../media/image11.jpeg"/><Relationship Id="rId20" Type="http://schemas.openxmlformats.org/officeDocument/2006/relationships/image" Target="../media/image14.gif"/><Relationship Id="rId1" Type="http://schemas.openxmlformats.org/officeDocument/2006/relationships/slideLayout" Target="../slideLayouts/slideLayout342.xml"/><Relationship Id="rId6" Type="http://schemas.openxmlformats.org/officeDocument/2006/relationships/slideLayout" Target="../slideLayouts/slideLayout347.xml"/><Relationship Id="rId11" Type="http://schemas.openxmlformats.org/officeDocument/2006/relationships/slideLayout" Target="../slideLayouts/slideLayout352.xml"/><Relationship Id="rId5" Type="http://schemas.openxmlformats.org/officeDocument/2006/relationships/slideLayout" Target="../slideLayouts/slideLayout346.xml"/><Relationship Id="rId15" Type="http://schemas.openxmlformats.org/officeDocument/2006/relationships/image" Target="../media/image10.png"/><Relationship Id="rId10" Type="http://schemas.openxmlformats.org/officeDocument/2006/relationships/slideLayout" Target="../slideLayouts/slideLayout351.xml"/><Relationship Id="rId19" Type="http://schemas.openxmlformats.org/officeDocument/2006/relationships/image" Target="../media/image13.jpeg"/><Relationship Id="rId4" Type="http://schemas.openxmlformats.org/officeDocument/2006/relationships/slideLayout" Target="../slideLayouts/slideLayout345.xml"/><Relationship Id="rId9" Type="http://schemas.openxmlformats.org/officeDocument/2006/relationships/slideLayout" Target="../slideLayouts/slideLayout350.xml"/><Relationship Id="rId14" Type="http://schemas.openxmlformats.org/officeDocument/2006/relationships/image" Target="../media/image9.png"/></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0.xml"/><Relationship Id="rId13" Type="http://schemas.openxmlformats.org/officeDocument/2006/relationships/image" Target="../media/image1.jpeg"/><Relationship Id="rId3" Type="http://schemas.openxmlformats.org/officeDocument/2006/relationships/slideLayout" Target="../slideLayouts/slideLayout355.xml"/><Relationship Id="rId7" Type="http://schemas.openxmlformats.org/officeDocument/2006/relationships/slideLayout" Target="../slideLayouts/slideLayout359.xml"/><Relationship Id="rId12" Type="http://schemas.openxmlformats.org/officeDocument/2006/relationships/theme" Target="../theme/theme33.xml"/><Relationship Id="rId17" Type="http://schemas.openxmlformats.org/officeDocument/2006/relationships/image" Target="../media/image17.jpeg"/><Relationship Id="rId2" Type="http://schemas.openxmlformats.org/officeDocument/2006/relationships/slideLayout" Target="../slideLayouts/slideLayout354.xml"/><Relationship Id="rId16" Type="http://schemas.openxmlformats.org/officeDocument/2006/relationships/image" Target="../media/image16.png"/><Relationship Id="rId1" Type="http://schemas.openxmlformats.org/officeDocument/2006/relationships/slideLayout" Target="../slideLayouts/slideLayout353.xml"/><Relationship Id="rId6" Type="http://schemas.openxmlformats.org/officeDocument/2006/relationships/slideLayout" Target="../slideLayouts/slideLayout358.xml"/><Relationship Id="rId11" Type="http://schemas.openxmlformats.org/officeDocument/2006/relationships/slideLayout" Target="../slideLayouts/slideLayout363.xml"/><Relationship Id="rId5" Type="http://schemas.openxmlformats.org/officeDocument/2006/relationships/slideLayout" Target="../slideLayouts/slideLayout357.xml"/><Relationship Id="rId15" Type="http://schemas.openxmlformats.org/officeDocument/2006/relationships/image" Target="../media/image15.jpeg"/><Relationship Id="rId10" Type="http://schemas.openxmlformats.org/officeDocument/2006/relationships/slideLayout" Target="../slideLayouts/slideLayout362.xml"/><Relationship Id="rId4" Type="http://schemas.openxmlformats.org/officeDocument/2006/relationships/slideLayout" Target="../slideLayouts/slideLayout356.xml"/><Relationship Id="rId9" Type="http://schemas.openxmlformats.org/officeDocument/2006/relationships/slideLayout" Target="../slideLayouts/slideLayout361.xml"/><Relationship Id="rId14" Type="http://schemas.openxmlformats.org/officeDocument/2006/relationships/image" Target="../media/image4.jpeg"/></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image" Target="../media/image1.jpeg"/><Relationship Id="rId3" Type="http://schemas.openxmlformats.org/officeDocument/2006/relationships/slideLayout" Target="../slideLayouts/slideLayout366.xml"/><Relationship Id="rId7" Type="http://schemas.openxmlformats.org/officeDocument/2006/relationships/slideLayout" Target="../slideLayouts/slideLayout370.xml"/><Relationship Id="rId12" Type="http://schemas.openxmlformats.org/officeDocument/2006/relationships/theme" Target="../theme/theme34.xml"/><Relationship Id="rId17" Type="http://schemas.openxmlformats.org/officeDocument/2006/relationships/image" Target="../media/image17.jpeg"/><Relationship Id="rId2" Type="http://schemas.openxmlformats.org/officeDocument/2006/relationships/slideLayout" Target="../slideLayouts/slideLayout365.xml"/><Relationship Id="rId16" Type="http://schemas.openxmlformats.org/officeDocument/2006/relationships/image" Target="../media/image16.png"/><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5" Type="http://schemas.openxmlformats.org/officeDocument/2006/relationships/slideLayout" Target="../slideLayouts/slideLayout368.xml"/><Relationship Id="rId15" Type="http://schemas.openxmlformats.org/officeDocument/2006/relationships/image" Target="../media/image15.jpeg"/><Relationship Id="rId10" Type="http://schemas.openxmlformats.org/officeDocument/2006/relationships/slideLayout" Target="../slideLayouts/slideLayout373.xml"/><Relationship Id="rId4" Type="http://schemas.openxmlformats.org/officeDocument/2006/relationships/slideLayout" Target="../slideLayouts/slideLayout367.xml"/><Relationship Id="rId9" Type="http://schemas.openxmlformats.org/officeDocument/2006/relationships/slideLayout" Target="../slideLayouts/slideLayout372.xml"/><Relationship Id="rId14" Type="http://schemas.openxmlformats.org/officeDocument/2006/relationships/image" Target="../media/image4.jpeg"/></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2.xml"/><Relationship Id="rId13" Type="http://schemas.openxmlformats.org/officeDocument/2006/relationships/image" Target="../media/image1.jpeg"/><Relationship Id="rId3" Type="http://schemas.openxmlformats.org/officeDocument/2006/relationships/slideLayout" Target="../slideLayouts/slideLayout377.xml"/><Relationship Id="rId7" Type="http://schemas.openxmlformats.org/officeDocument/2006/relationships/slideLayout" Target="../slideLayouts/slideLayout381.xml"/><Relationship Id="rId12" Type="http://schemas.openxmlformats.org/officeDocument/2006/relationships/theme" Target="../theme/theme35.xml"/><Relationship Id="rId17" Type="http://schemas.openxmlformats.org/officeDocument/2006/relationships/image" Target="../media/image17.jpeg"/><Relationship Id="rId2" Type="http://schemas.openxmlformats.org/officeDocument/2006/relationships/slideLayout" Target="../slideLayouts/slideLayout376.xml"/><Relationship Id="rId16" Type="http://schemas.openxmlformats.org/officeDocument/2006/relationships/image" Target="../media/image16.png"/><Relationship Id="rId1" Type="http://schemas.openxmlformats.org/officeDocument/2006/relationships/slideLayout" Target="../slideLayouts/slideLayout375.xml"/><Relationship Id="rId6" Type="http://schemas.openxmlformats.org/officeDocument/2006/relationships/slideLayout" Target="../slideLayouts/slideLayout380.xml"/><Relationship Id="rId11" Type="http://schemas.openxmlformats.org/officeDocument/2006/relationships/slideLayout" Target="../slideLayouts/slideLayout385.xml"/><Relationship Id="rId5" Type="http://schemas.openxmlformats.org/officeDocument/2006/relationships/slideLayout" Target="../slideLayouts/slideLayout379.xml"/><Relationship Id="rId15" Type="http://schemas.openxmlformats.org/officeDocument/2006/relationships/image" Target="../media/image15.jpeg"/><Relationship Id="rId10" Type="http://schemas.openxmlformats.org/officeDocument/2006/relationships/slideLayout" Target="../slideLayouts/slideLayout384.xml"/><Relationship Id="rId4" Type="http://schemas.openxmlformats.org/officeDocument/2006/relationships/slideLayout" Target="../slideLayouts/slideLayout378.xml"/><Relationship Id="rId9" Type="http://schemas.openxmlformats.org/officeDocument/2006/relationships/slideLayout" Target="../slideLayouts/slideLayout383.xml"/><Relationship Id="rId14" Type="http://schemas.openxmlformats.org/officeDocument/2006/relationships/image" Target="../media/image4.jpeg"/></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3.xml"/><Relationship Id="rId13" Type="http://schemas.openxmlformats.org/officeDocument/2006/relationships/image" Target="../media/image1.jpeg"/><Relationship Id="rId3" Type="http://schemas.openxmlformats.org/officeDocument/2006/relationships/slideLayout" Target="../slideLayouts/slideLayout388.xml"/><Relationship Id="rId7" Type="http://schemas.openxmlformats.org/officeDocument/2006/relationships/slideLayout" Target="../slideLayouts/slideLayout392.xml"/><Relationship Id="rId12" Type="http://schemas.openxmlformats.org/officeDocument/2006/relationships/theme" Target="../theme/theme36.xml"/><Relationship Id="rId17" Type="http://schemas.openxmlformats.org/officeDocument/2006/relationships/image" Target="../media/image17.jpeg"/><Relationship Id="rId2" Type="http://schemas.openxmlformats.org/officeDocument/2006/relationships/slideLayout" Target="../slideLayouts/slideLayout387.xml"/><Relationship Id="rId16" Type="http://schemas.openxmlformats.org/officeDocument/2006/relationships/image" Target="../media/image16.png"/><Relationship Id="rId1" Type="http://schemas.openxmlformats.org/officeDocument/2006/relationships/slideLayout" Target="../slideLayouts/slideLayout386.xml"/><Relationship Id="rId6" Type="http://schemas.openxmlformats.org/officeDocument/2006/relationships/slideLayout" Target="../slideLayouts/slideLayout391.xml"/><Relationship Id="rId11" Type="http://schemas.openxmlformats.org/officeDocument/2006/relationships/slideLayout" Target="../slideLayouts/slideLayout396.xml"/><Relationship Id="rId5" Type="http://schemas.openxmlformats.org/officeDocument/2006/relationships/slideLayout" Target="../slideLayouts/slideLayout390.xml"/><Relationship Id="rId15" Type="http://schemas.openxmlformats.org/officeDocument/2006/relationships/image" Target="../media/image15.jpeg"/><Relationship Id="rId10" Type="http://schemas.openxmlformats.org/officeDocument/2006/relationships/slideLayout" Target="../slideLayouts/slideLayout395.xml"/><Relationship Id="rId4" Type="http://schemas.openxmlformats.org/officeDocument/2006/relationships/slideLayout" Target="../slideLayouts/slideLayout389.xml"/><Relationship Id="rId9" Type="http://schemas.openxmlformats.org/officeDocument/2006/relationships/slideLayout" Target="../slideLayouts/slideLayout394.xml"/><Relationship Id="rId14" Type="http://schemas.openxmlformats.org/officeDocument/2006/relationships/image" Target="../media/image4.jpeg"/></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04.xml"/><Relationship Id="rId13" Type="http://schemas.openxmlformats.org/officeDocument/2006/relationships/image" Target="../media/image1.jpeg"/><Relationship Id="rId3" Type="http://schemas.openxmlformats.org/officeDocument/2006/relationships/slideLayout" Target="../slideLayouts/slideLayout399.xml"/><Relationship Id="rId7" Type="http://schemas.openxmlformats.org/officeDocument/2006/relationships/slideLayout" Target="../slideLayouts/slideLayout403.xml"/><Relationship Id="rId12" Type="http://schemas.openxmlformats.org/officeDocument/2006/relationships/theme" Target="../theme/theme37.xml"/><Relationship Id="rId17" Type="http://schemas.openxmlformats.org/officeDocument/2006/relationships/image" Target="../media/image17.jpeg"/><Relationship Id="rId2" Type="http://schemas.openxmlformats.org/officeDocument/2006/relationships/slideLayout" Target="../slideLayouts/slideLayout398.xml"/><Relationship Id="rId16" Type="http://schemas.openxmlformats.org/officeDocument/2006/relationships/image" Target="../media/image16.png"/><Relationship Id="rId1" Type="http://schemas.openxmlformats.org/officeDocument/2006/relationships/slideLayout" Target="../slideLayouts/slideLayout397.xml"/><Relationship Id="rId6" Type="http://schemas.openxmlformats.org/officeDocument/2006/relationships/slideLayout" Target="../slideLayouts/slideLayout402.xml"/><Relationship Id="rId11" Type="http://schemas.openxmlformats.org/officeDocument/2006/relationships/slideLayout" Target="../slideLayouts/slideLayout407.xml"/><Relationship Id="rId5" Type="http://schemas.openxmlformats.org/officeDocument/2006/relationships/slideLayout" Target="../slideLayouts/slideLayout401.xml"/><Relationship Id="rId15" Type="http://schemas.openxmlformats.org/officeDocument/2006/relationships/image" Target="../media/image15.jpeg"/><Relationship Id="rId10" Type="http://schemas.openxmlformats.org/officeDocument/2006/relationships/slideLayout" Target="../slideLayouts/slideLayout406.xml"/><Relationship Id="rId4" Type="http://schemas.openxmlformats.org/officeDocument/2006/relationships/slideLayout" Target="../slideLayouts/slideLayout400.xml"/><Relationship Id="rId9" Type="http://schemas.openxmlformats.org/officeDocument/2006/relationships/slideLayout" Target="../slideLayouts/slideLayout405.xml"/><Relationship Id="rId14" Type="http://schemas.openxmlformats.org/officeDocument/2006/relationships/image" Target="../media/image4.jpeg"/></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15.xml"/><Relationship Id="rId13" Type="http://schemas.openxmlformats.org/officeDocument/2006/relationships/image" Target="../media/image1.jpeg"/><Relationship Id="rId3" Type="http://schemas.openxmlformats.org/officeDocument/2006/relationships/slideLayout" Target="../slideLayouts/slideLayout410.xml"/><Relationship Id="rId7" Type="http://schemas.openxmlformats.org/officeDocument/2006/relationships/slideLayout" Target="../slideLayouts/slideLayout414.xml"/><Relationship Id="rId12" Type="http://schemas.openxmlformats.org/officeDocument/2006/relationships/theme" Target="../theme/theme38.xml"/><Relationship Id="rId17" Type="http://schemas.openxmlformats.org/officeDocument/2006/relationships/image" Target="../media/image17.jpeg"/><Relationship Id="rId2" Type="http://schemas.openxmlformats.org/officeDocument/2006/relationships/slideLayout" Target="../slideLayouts/slideLayout409.xml"/><Relationship Id="rId16" Type="http://schemas.openxmlformats.org/officeDocument/2006/relationships/image" Target="../media/image16.png"/><Relationship Id="rId1" Type="http://schemas.openxmlformats.org/officeDocument/2006/relationships/slideLayout" Target="../slideLayouts/slideLayout408.xml"/><Relationship Id="rId6" Type="http://schemas.openxmlformats.org/officeDocument/2006/relationships/slideLayout" Target="../slideLayouts/slideLayout413.xml"/><Relationship Id="rId11" Type="http://schemas.openxmlformats.org/officeDocument/2006/relationships/slideLayout" Target="../slideLayouts/slideLayout418.xml"/><Relationship Id="rId5" Type="http://schemas.openxmlformats.org/officeDocument/2006/relationships/slideLayout" Target="../slideLayouts/slideLayout412.xml"/><Relationship Id="rId15" Type="http://schemas.openxmlformats.org/officeDocument/2006/relationships/image" Target="../media/image15.jpeg"/><Relationship Id="rId10" Type="http://schemas.openxmlformats.org/officeDocument/2006/relationships/slideLayout" Target="../slideLayouts/slideLayout417.xml"/><Relationship Id="rId4" Type="http://schemas.openxmlformats.org/officeDocument/2006/relationships/slideLayout" Target="../slideLayouts/slideLayout411.xml"/><Relationship Id="rId9" Type="http://schemas.openxmlformats.org/officeDocument/2006/relationships/slideLayout" Target="../slideLayouts/slideLayout416.xml"/><Relationship Id="rId14" Type="http://schemas.openxmlformats.org/officeDocument/2006/relationships/image" Target="../media/image4.jpeg"/></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26.xml"/><Relationship Id="rId13" Type="http://schemas.openxmlformats.org/officeDocument/2006/relationships/image" Target="../media/image1.jpeg"/><Relationship Id="rId3" Type="http://schemas.openxmlformats.org/officeDocument/2006/relationships/slideLayout" Target="../slideLayouts/slideLayout421.xml"/><Relationship Id="rId7" Type="http://schemas.openxmlformats.org/officeDocument/2006/relationships/slideLayout" Target="../slideLayouts/slideLayout425.xml"/><Relationship Id="rId12" Type="http://schemas.openxmlformats.org/officeDocument/2006/relationships/theme" Target="../theme/theme39.xml"/><Relationship Id="rId17" Type="http://schemas.openxmlformats.org/officeDocument/2006/relationships/image" Target="../media/image17.jpeg"/><Relationship Id="rId2" Type="http://schemas.openxmlformats.org/officeDocument/2006/relationships/slideLayout" Target="../slideLayouts/slideLayout420.xml"/><Relationship Id="rId16" Type="http://schemas.openxmlformats.org/officeDocument/2006/relationships/image" Target="../media/image16.png"/><Relationship Id="rId1" Type="http://schemas.openxmlformats.org/officeDocument/2006/relationships/slideLayout" Target="../slideLayouts/slideLayout419.xml"/><Relationship Id="rId6" Type="http://schemas.openxmlformats.org/officeDocument/2006/relationships/slideLayout" Target="../slideLayouts/slideLayout424.xml"/><Relationship Id="rId11" Type="http://schemas.openxmlformats.org/officeDocument/2006/relationships/slideLayout" Target="../slideLayouts/slideLayout429.xml"/><Relationship Id="rId5" Type="http://schemas.openxmlformats.org/officeDocument/2006/relationships/slideLayout" Target="../slideLayouts/slideLayout423.xml"/><Relationship Id="rId15" Type="http://schemas.openxmlformats.org/officeDocument/2006/relationships/image" Target="../media/image15.jpeg"/><Relationship Id="rId10" Type="http://schemas.openxmlformats.org/officeDocument/2006/relationships/slideLayout" Target="../slideLayouts/slideLayout428.xml"/><Relationship Id="rId4" Type="http://schemas.openxmlformats.org/officeDocument/2006/relationships/slideLayout" Target="../slideLayouts/slideLayout422.xml"/><Relationship Id="rId9" Type="http://schemas.openxmlformats.org/officeDocument/2006/relationships/slideLayout" Target="../slideLayouts/slideLayout427.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20.jpeg"/><Relationship Id="rId2" Type="http://schemas.openxmlformats.org/officeDocument/2006/relationships/slideLayout" Target="../slideLayouts/slideLayout35.xml"/><Relationship Id="rId16" Type="http://schemas.openxmlformats.org/officeDocument/2006/relationships/image" Target="../media/image4.jpe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19.jpe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8.png"/></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37.xml"/><Relationship Id="rId13" Type="http://schemas.openxmlformats.org/officeDocument/2006/relationships/image" Target="../media/image1.jpeg"/><Relationship Id="rId3" Type="http://schemas.openxmlformats.org/officeDocument/2006/relationships/slideLayout" Target="../slideLayouts/slideLayout432.xml"/><Relationship Id="rId7" Type="http://schemas.openxmlformats.org/officeDocument/2006/relationships/slideLayout" Target="../slideLayouts/slideLayout436.xml"/><Relationship Id="rId12" Type="http://schemas.openxmlformats.org/officeDocument/2006/relationships/theme" Target="../theme/theme40.xml"/><Relationship Id="rId17" Type="http://schemas.openxmlformats.org/officeDocument/2006/relationships/image" Target="../media/image17.jpeg"/><Relationship Id="rId2" Type="http://schemas.openxmlformats.org/officeDocument/2006/relationships/slideLayout" Target="../slideLayouts/slideLayout431.xml"/><Relationship Id="rId16" Type="http://schemas.openxmlformats.org/officeDocument/2006/relationships/image" Target="../media/image16.png"/><Relationship Id="rId1" Type="http://schemas.openxmlformats.org/officeDocument/2006/relationships/slideLayout" Target="../slideLayouts/slideLayout430.xml"/><Relationship Id="rId6" Type="http://schemas.openxmlformats.org/officeDocument/2006/relationships/slideLayout" Target="../slideLayouts/slideLayout435.xml"/><Relationship Id="rId11" Type="http://schemas.openxmlformats.org/officeDocument/2006/relationships/slideLayout" Target="../slideLayouts/slideLayout440.xml"/><Relationship Id="rId5" Type="http://schemas.openxmlformats.org/officeDocument/2006/relationships/slideLayout" Target="../slideLayouts/slideLayout434.xml"/><Relationship Id="rId15" Type="http://schemas.openxmlformats.org/officeDocument/2006/relationships/image" Target="../media/image15.jpeg"/><Relationship Id="rId10" Type="http://schemas.openxmlformats.org/officeDocument/2006/relationships/slideLayout" Target="../slideLayouts/slideLayout439.xml"/><Relationship Id="rId4" Type="http://schemas.openxmlformats.org/officeDocument/2006/relationships/slideLayout" Target="../slideLayouts/slideLayout433.xml"/><Relationship Id="rId9" Type="http://schemas.openxmlformats.org/officeDocument/2006/relationships/slideLayout" Target="../slideLayouts/slideLayout438.xml"/><Relationship Id="rId14" Type="http://schemas.openxmlformats.org/officeDocument/2006/relationships/image" Target="../media/image4.jpeg"/></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48.xml"/><Relationship Id="rId13" Type="http://schemas.openxmlformats.org/officeDocument/2006/relationships/image" Target="../media/image1.jpeg"/><Relationship Id="rId3" Type="http://schemas.openxmlformats.org/officeDocument/2006/relationships/slideLayout" Target="../slideLayouts/slideLayout443.xml"/><Relationship Id="rId7" Type="http://schemas.openxmlformats.org/officeDocument/2006/relationships/slideLayout" Target="../slideLayouts/slideLayout447.xml"/><Relationship Id="rId12" Type="http://schemas.openxmlformats.org/officeDocument/2006/relationships/theme" Target="../theme/theme41.xml"/><Relationship Id="rId17" Type="http://schemas.openxmlformats.org/officeDocument/2006/relationships/image" Target="../media/image17.jpeg"/><Relationship Id="rId2" Type="http://schemas.openxmlformats.org/officeDocument/2006/relationships/slideLayout" Target="../slideLayouts/slideLayout442.xml"/><Relationship Id="rId16" Type="http://schemas.openxmlformats.org/officeDocument/2006/relationships/image" Target="../media/image16.png"/><Relationship Id="rId1" Type="http://schemas.openxmlformats.org/officeDocument/2006/relationships/slideLayout" Target="../slideLayouts/slideLayout441.xml"/><Relationship Id="rId6" Type="http://schemas.openxmlformats.org/officeDocument/2006/relationships/slideLayout" Target="../slideLayouts/slideLayout446.xml"/><Relationship Id="rId11" Type="http://schemas.openxmlformats.org/officeDocument/2006/relationships/slideLayout" Target="../slideLayouts/slideLayout451.xml"/><Relationship Id="rId5" Type="http://schemas.openxmlformats.org/officeDocument/2006/relationships/slideLayout" Target="../slideLayouts/slideLayout445.xml"/><Relationship Id="rId15" Type="http://schemas.openxmlformats.org/officeDocument/2006/relationships/image" Target="../media/image15.jpeg"/><Relationship Id="rId10" Type="http://schemas.openxmlformats.org/officeDocument/2006/relationships/slideLayout" Target="../slideLayouts/slideLayout450.xml"/><Relationship Id="rId4" Type="http://schemas.openxmlformats.org/officeDocument/2006/relationships/slideLayout" Target="../slideLayouts/slideLayout444.xml"/><Relationship Id="rId9" Type="http://schemas.openxmlformats.org/officeDocument/2006/relationships/slideLayout" Target="../slideLayouts/slideLayout449.xml"/><Relationship Id="rId14" Type="http://schemas.openxmlformats.org/officeDocument/2006/relationships/image" Target="../media/image4.jpeg"/></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59.xml"/><Relationship Id="rId13" Type="http://schemas.openxmlformats.org/officeDocument/2006/relationships/image" Target="../media/image1.jpeg"/><Relationship Id="rId3" Type="http://schemas.openxmlformats.org/officeDocument/2006/relationships/slideLayout" Target="../slideLayouts/slideLayout454.xml"/><Relationship Id="rId7" Type="http://schemas.openxmlformats.org/officeDocument/2006/relationships/slideLayout" Target="../slideLayouts/slideLayout458.xml"/><Relationship Id="rId12" Type="http://schemas.openxmlformats.org/officeDocument/2006/relationships/theme" Target="../theme/theme42.xml"/><Relationship Id="rId17" Type="http://schemas.openxmlformats.org/officeDocument/2006/relationships/image" Target="../media/image17.jpeg"/><Relationship Id="rId2" Type="http://schemas.openxmlformats.org/officeDocument/2006/relationships/slideLayout" Target="../slideLayouts/slideLayout453.xml"/><Relationship Id="rId16" Type="http://schemas.openxmlformats.org/officeDocument/2006/relationships/image" Target="../media/image16.png"/><Relationship Id="rId1" Type="http://schemas.openxmlformats.org/officeDocument/2006/relationships/slideLayout" Target="../slideLayouts/slideLayout452.xml"/><Relationship Id="rId6" Type="http://schemas.openxmlformats.org/officeDocument/2006/relationships/slideLayout" Target="../slideLayouts/slideLayout457.xml"/><Relationship Id="rId11" Type="http://schemas.openxmlformats.org/officeDocument/2006/relationships/slideLayout" Target="../slideLayouts/slideLayout462.xml"/><Relationship Id="rId5" Type="http://schemas.openxmlformats.org/officeDocument/2006/relationships/slideLayout" Target="../slideLayouts/slideLayout456.xml"/><Relationship Id="rId15" Type="http://schemas.openxmlformats.org/officeDocument/2006/relationships/image" Target="../media/image15.jpeg"/><Relationship Id="rId10" Type="http://schemas.openxmlformats.org/officeDocument/2006/relationships/slideLayout" Target="../slideLayouts/slideLayout461.xml"/><Relationship Id="rId4" Type="http://schemas.openxmlformats.org/officeDocument/2006/relationships/slideLayout" Target="../slideLayouts/slideLayout455.xml"/><Relationship Id="rId9" Type="http://schemas.openxmlformats.org/officeDocument/2006/relationships/slideLayout" Target="../slideLayouts/slideLayout460.xml"/><Relationship Id="rId14" Type="http://schemas.openxmlformats.org/officeDocument/2006/relationships/image" Target="../media/image4.jpeg"/></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70.xml"/><Relationship Id="rId13" Type="http://schemas.openxmlformats.org/officeDocument/2006/relationships/image" Target="../media/image1.jpeg"/><Relationship Id="rId3" Type="http://schemas.openxmlformats.org/officeDocument/2006/relationships/slideLayout" Target="../slideLayouts/slideLayout465.xml"/><Relationship Id="rId7" Type="http://schemas.openxmlformats.org/officeDocument/2006/relationships/slideLayout" Target="../slideLayouts/slideLayout469.xml"/><Relationship Id="rId12" Type="http://schemas.openxmlformats.org/officeDocument/2006/relationships/theme" Target="../theme/theme43.xml"/><Relationship Id="rId17" Type="http://schemas.openxmlformats.org/officeDocument/2006/relationships/image" Target="../media/image17.jpeg"/><Relationship Id="rId2" Type="http://schemas.openxmlformats.org/officeDocument/2006/relationships/slideLayout" Target="../slideLayouts/slideLayout464.xml"/><Relationship Id="rId16" Type="http://schemas.openxmlformats.org/officeDocument/2006/relationships/image" Target="../media/image16.png"/><Relationship Id="rId1" Type="http://schemas.openxmlformats.org/officeDocument/2006/relationships/slideLayout" Target="../slideLayouts/slideLayout463.xml"/><Relationship Id="rId6" Type="http://schemas.openxmlformats.org/officeDocument/2006/relationships/slideLayout" Target="../slideLayouts/slideLayout468.xml"/><Relationship Id="rId11" Type="http://schemas.openxmlformats.org/officeDocument/2006/relationships/slideLayout" Target="../slideLayouts/slideLayout473.xml"/><Relationship Id="rId5" Type="http://schemas.openxmlformats.org/officeDocument/2006/relationships/slideLayout" Target="../slideLayouts/slideLayout467.xml"/><Relationship Id="rId15" Type="http://schemas.openxmlformats.org/officeDocument/2006/relationships/image" Target="../media/image15.jpeg"/><Relationship Id="rId10" Type="http://schemas.openxmlformats.org/officeDocument/2006/relationships/slideLayout" Target="../slideLayouts/slideLayout472.xml"/><Relationship Id="rId4" Type="http://schemas.openxmlformats.org/officeDocument/2006/relationships/slideLayout" Target="../slideLayouts/slideLayout466.xml"/><Relationship Id="rId9" Type="http://schemas.openxmlformats.org/officeDocument/2006/relationships/slideLayout" Target="../slideLayouts/slideLayout471.xml"/><Relationship Id="rId14" Type="http://schemas.openxmlformats.org/officeDocument/2006/relationships/image" Target="../media/image4.jpeg"/></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481.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476.xml"/><Relationship Id="rId7" Type="http://schemas.openxmlformats.org/officeDocument/2006/relationships/slideLayout" Target="../slideLayouts/slideLayout480.xml"/><Relationship Id="rId12" Type="http://schemas.openxmlformats.org/officeDocument/2006/relationships/theme" Target="../theme/theme44.xml"/><Relationship Id="rId17" Type="http://schemas.openxmlformats.org/officeDocument/2006/relationships/image" Target="../media/image20.jpeg"/><Relationship Id="rId2" Type="http://schemas.openxmlformats.org/officeDocument/2006/relationships/slideLayout" Target="../slideLayouts/slideLayout475.xml"/><Relationship Id="rId16" Type="http://schemas.openxmlformats.org/officeDocument/2006/relationships/image" Target="../media/image4.jpeg"/><Relationship Id="rId1" Type="http://schemas.openxmlformats.org/officeDocument/2006/relationships/slideLayout" Target="../slideLayouts/slideLayout474.xml"/><Relationship Id="rId6" Type="http://schemas.openxmlformats.org/officeDocument/2006/relationships/slideLayout" Target="../slideLayouts/slideLayout479.xml"/><Relationship Id="rId11" Type="http://schemas.openxmlformats.org/officeDocument/2006/relationships/slideLayout" Target="../slideLayouts/slideLayout484.xml"/><Relationship Id="rId5" Type="http://schemas.openxmlformats.org/officeDocument/2006/relationships/slideLayout" Target="../slideLayouts/slideLayout478.xml"/><Relationship Id="rId15" Type="http://schemas.openxmlformats.org/officeDocument/2006/relationships/image" Target="../media/image19.jpeg"/><Relationship Id="rId10" Type="http://schemas.openxmlformats.org/officeDocument/2006/relationships/slideLayout" Target="../slideLayouts/slideLayout483.xml"/><Relationship Id="rId4" Type="http://schemas.openxmlformats.org/officeDocument/2006/relationships/slideLayout" Target="../slideLayouts/slideLayout477.xml"/><Relationship Id="rId9" Type="http://schemas.openxmlformats.org/officeDocument/2006/relationships/slideLayout" Target="../slideLayouts/slideLayout482.xml"/><Relationship Id="rId14" Type="http://schemas.openxmlformats.org/officeDocument/2006/relationships/image" Target="../media/image18.png"/></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492.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487.xml"/><Relationship Id="rId7" Type="http://schemas.openxmlformats.org/officeDocument/2006/relationships/slideLayout" Target="../slideLayouts/slideLayout491.xml"/><Relationship Id="rId12" Type="http://schemas.openxmlformats.org/officeDocument/2006/relationships/theme" Target="../theme/theme45.xml"/><Relationship Id="rId17" Type="http://schemas.openxmlformats.org/officeDocument/2006/relationships/image" Target="../media/image20.jpeg"/><Relationship Id="rId2" Type="http://schemas.openxmlformats.org/officeDocument/2006/relationships/slideLayout" Target="../slideLayouts/slideLayout486.xml"/><Relationship Id="rId16" Type="http://schemas.openxmlformats.org/officeDocument/2006/relationships/image" Target="../media/image4.jpeg"/><Relationship Id="rId1" Type="http://schemas.openxmlformats.org/officeDocument/2006/relationships/slideLayout" Target="../slideLayouts/slideLayout485.xml"/><Relationship Id="rId6" Type="http://schemas.openxmlformats.org/officeDocument/2006/relationships/slideLayout" Target="../slideLayouts/slideLayout490.xml"/><Relationship Id="rId11" Type="http://schemas.openxmlformats.org/officeDocument/2006/relationships/slideLayout" Target="../slideLayouts/slideLayout495.xml"/><Relationship Id="rId5" Type="http://schemas.openxmlformats.org/officeDocument/2006/relationships/slideLayout" Target="../slideLayouts/slideLayout489.xml"/><Relationship Id="rId15" Type="http://schemas.openxmlformats.org/officeDocument/2006/relationships/image" Target="../media/image19.jpeg"/><Relationship Id="rId10" Type="http://schemas.openxmlformats.org/officeDocument/2006/relationships/slideLayout" Target="../slideLayouts/slideLayout494.xml"/><Relationship Id="rId4" Type="http://schemas.openxmlformats.org/officeDocument/2006/relationships/slideLayout" Target="../slideLayouts/slideLayout488.xml"/><Relationship Id="rId9" Type="http://schemas.openxmlformats.org/officeDocument/2006/relationships/slideLayout" Target="../slideLayouts/slideLayout493.xml"/><Relationship Id="rId14" Type="http://schemas.openxmlformats.org/officeDocument/2006/relationships/image" Target="../media/image18.png"/></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503.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498.xml"/><Relationship Id="rId7" Type="http://schemas.openxmlformats.org/officeDocument/2006/relationships/slideLayout" Target="../slideLayouts/slideLayout502.xml"/><Relationship Id="rId12" Type="http://schemas.openxmlformats.org/officeDocument/2006/relationships/theme" Target="../theme/theme46.xml"/><Relationship Id="rId17" Type="http://schemas.openxmlformats.org/officeDocument/2006/relationships/image" Target="../media/image20.jpeg"/><Relationship Id="rId2" Type="http://schemas.openxmlformats.org/officeDocument/2006/relationships/slideLayout" Target="../slideLayouts/slideLayout497.xml"/><Relationship Id="rId16" Type="http://schemas.openxmlformats.org/officeDocument/2006/relationships/image" Target="../media/image4.jpeg"/><Relationship Id="rId1" Type="http://schemas.openxmlformats.org/officeDocument/2006/relationships/slideLayout" Target="../slideLayouts/slideLayout496.xml"/><Relationship Id="rId6" Type="http://schemas.openxmlformats.org/officeDocument/2006/relationships/slideLayout" Target="../slideLayouts/slideLayout501.xml"/><Relationship Id="rId11" Type="http://schemas.openxmlformats.org/officeDocument/2006/relationships/slideLayout" Target="../slideLayouts/slideLayout506.xml"/><Relationship Id="rId5" Type="http://schemas.openxmlformats.org/officeDocument/2006/relationships/slideLayout" Target="../slideLayouts/slideLayout500.xml"/><Relationship Id="rId15" Type="http://schemas.openxmlformats.org/officeDocument/2006/relationships/image" Target="../media/image19.jpeg"/><Relationship Id="rId10" Type="http://schemas.openxmlformats.org/officeDocument/2006/relationships/slideLayout" Target="../slideLayouts/slideLayout505.xml"/><Relationship Id="rId4" Type="http://schemas.openxmlformats.org/officeDocument/2006/relationships/slideLayout" Target="../slideLayouts/slideLayout499.xml"/><Relationship Id="rId9" Type="http://schemas.openxmlformats.org/officeDocument/2006/relationships/slideLayout" Target="../slideLayouts/slideLayout504.xml"/><Relationship Id="rId14" Type="http://schemas.openxmlformats.org/officeDocument/2006/relationships/image" Target="../media/image18.png"/></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14.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09.xml"/><Relationship Id="rId7" Type="http://schemas.openxmlformats.org/officeDocument/2006/relationships/slideLayout" Target="../slideLayouts/slideLayout513.xml"/><Relationship Id="rId12" Type="http://schemas.openxmlformats.org/officeDocument/2006/relationships/theme" Target="../theme/theme47.xml"/><Relationship Id="rId17" Type="http://schemas.openxmlformats.org/officeDocument/2006/relationships/image" Target="../media/image20.jpeg"/><Relationship Id="rId2" Type="http://schemas.openxmlformats.org/officeDocument/2006/relationships/slideLayout" Target="../slideLayouts/slideLayout508.xml"/><Relationship Id="rId16" Type="http://schemas.openxmlformats.org/officeDocument/2006/relationships/image" Target="../media/image4.jpeg"/><Relationship Id="rId1" Type="http://schemas.openxmlformats.org/officeDocument/2006/relationships/slideLayout" Target="../slideLayouts/slideLayout507.xml"/><Relationship Id="rId6" Type="http://schemas.openxmlformats.org/officeDocument/2006/relationships/slideLayout" Target="../slideLayouts/slideLayout512.xml"/><Relationship Id="rId11" Type="http://schemas.openxmlformats.org/officeDocument/2006/relationships/slideLayout" Target="../slideLayouts/slideLayout517.xml"/><Relationship Id="rId5" Type="http://schemas.openxmlformats.org/officeDocument/2006/relationships/slideLayout" Target="../slideLayouts/slideLayout511.xml"/><Relationship Id="rId15" Type="http://schemas.openxmlformats.org/officeDocument/2006/relationships/image" Target="../media/image19.jpeg"/><Relationship Id="rId10" Type="http://schemas.openxmlformats.org/officeDocument/2006/relationships/slideLayout" Target="../slideLayouts/slideLayout516.xml"/><Relationship Id="rId4" Type="http://schemas.openxmlformats.org/officeDocument/2006/relationships/slideLayout" Target="../slideLayouts/slideLayout510.xml"/><Relationship Id="rId9" Type="http://schemas.openxmlformats.org/officeDocument/2006/relationships/slideLayout" Target="../slideLayouts/slideLayout515.xml"/><Relationship Id="rId14" Type="http://schemas.openxmlformats.org/officeDocument/2006/relationships/image" Target="../media/image18.png"/></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25.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20.xml"/><Relationship Id="rId7" Type="http://schemas.openxmlformats.org/officeDocument/2006/relationships/slideLayout" Target="../slideLayouts/slideLayout524.xml"/><Relationship Id="rId12" Type="http://schemas.openxmlformats.org/officeDocument/2006/relationships/theme" Target="../theme/theme48.xml"/><Relationship Id="rId17" Type="http://schemas.openxmlformats.org/officeDocument/2006/relationships/image" Target="../media/image20.jpeg"/><Relationship Id="rId2" Type="http://schemas.openxmlformats.org/officeDocument/2006/relationships/slideLayout" Target="../slideLayouts/slideLayout519.xml"/><Relationship Id="rId16" Type="http://schemas.openxmlformats.org/officeDocument/2006/relationships/image" Target="../media/image4.jpeg"/><Relationship Id="rId1" Type="http://schemas.openxmlformats.org/officeDocument/2006/relationships/slideLayout" Target="../slideLayouts/slideLayout518.xml"/><Relationship Id="rId6" Type="http://schemas.openxmlformats.org/officeDocument/2006/relationships/slideLayout" Target="../slideLayouts/slideLayout523.xml"/><Relationship Id="rId11" Type="http://schemas.openxmlformats.org/officeDocument/2006/relationships/slideLayout" Target="../slideLayouts/slideLayout528.xml"/><Relationship Id="rId5" Type="http://schemas.openxmlformats.org/officeDocument/2006/relationships/slideLayout" Target="../slideLayouts/slideLayout522.xml"/><Relationship Id="rId15" Type="http://schemas.openxmlformats.org/officeDocument/2006/relationships/image" Target="../media/image19.jpeg"/><Relationship Id="rId10" Type="http://schemas.openxmlformats.org/officeDocument/2006/relationships/slideLayout" Target="../slideLayouts/slideLayout527.xml"/><Relationship Id="rId4" Type="http://schemas.openxmlformats.org/officeDocument/2006/relationships/slideLayout" Target="../slideLayouts/slideLayout521.xml"/><Relationship Id="rId9" Type="http://schemas.openxmlformats.org/officeDocument/2006/relationships/slideLayout" Target="../slideLayouts/slideLayout526.xml"/><Relationship Id="rId14" Type="http://schemas.openxmlformats.org/officeDocument/2006/relationships/image" Target="../media/image18.png"/></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36.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31.xml"/><Relationship Id="rId7" Type="http://schemas.openxmlformats.org/officeDocument/2006/relationships/slideLayout" Target="../slideLayouts/slideLayout535.xml"/><Relationship Id="rId12" Type="http://schemas.openxmlformats.org/officeDocument/2006/relationships/theme" Target="../theme/theme49.xml"/><Relationship Id="rId17" Type="http://schemas.openxmlformats.org/officeDocument/2006/relationships/image" Target="../media/image20.jpeg"/><Relationship Id="rId2" Type="http://schemas.openxmlformats.org/officeDocument/2006/relationships/slideLayout" Target="../slideLayouts/slideLayout530.xml"/><Relationship Id="rId16" Type="http://schemas.openxmlformats.org/officeDocument/2006/relationships/image" Target="../media/image4.jpeg"/><Relationship Id="rId1" Type="http://schemas.openxmlformats.org/officeDocument/2006/relationships/slideLayout" Target="../slideLayouts/slideLayout529.xml"/><Relationship Id="rId6" Type="http://schemas.openxmlformats.org/officeDocument/2006/relationships/slideLayout" Target="../slideLayouts/slideLayout534.xml"/><Relationship Id="rId11" Type="http://schemas.openxmlformats.org/officeDocument/2006/relationships/slideLayout" Target="../slideLayouts/slideLayout539.xml"/><Relationship Id="rId5" Type="http://schemas.openxmlformats.org/officeDocument/2006/relationships/slideLayout" Target="../slideLayouts/slideLayout533.xml"/><Relationship Id="rId15" Type="http://schemas.openxmlformats.org/officeDocument/2006/relationships/image" Target="../media/image19.jpeg"/><Relationship Id="rId10" Type="http://schemas.openxmlformats.org/officeDocument/2006/relationships/slideLayout" Target="../slideLayouts/slideLayout538.xml"/><Relationship Id="rId4" Type="http://schemas.openxmlformats.org/officeDocument/2006/relationships/slideLayout" Target="../slideLayouts/slideLayout532.xml"/><Relationship Id="rId9" Type="http://schemas.openxmlformats.org/officeDocument/2006/relationships/slideLayout" Target="../slideLayouts/slideLayout537.xml"/><Relationship Id="rId14" Type="http://schemas.openxmlformats.org/officeDocument/2006/relationships/image" Target="../media/image1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25.jpeg"/><Relationship Id="rId2" Type="http://schemas.openxmlformats.org/officeDocument/2006/relationships/slideLayout" Target="../slideLayouts/slideLayout46.xml"/><Relationship Id="rId16" Type="http://schemas.openxmlformats.org/officeDocument/2006/relationships/image" Target="../media/image24.jpe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23.jpeg"/><Relationship Id="rId10" Type="http://schemas.openxmlformats.org/officeDocument/2006/relationships/slideLayout" Target="../slideLayouts/slideLayout54.xml"/><Relationship Id="rId19" Type="http://schemas.openxmlformats.org/officeDocument/2006/relationships/image" Target="../media/image4.jpe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22.jpeg"/></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47.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42.xml"/><Relationship Id="rId7" Type="http://schemas.openxmlformats.org/officeDocument/2006/relationships/slideLayout" Target="../slideLayouts/slideLayout546.xml"/><Relationship Id="rId12" Type="http://schemas.openxmlformats.org/officeDocument/2006/relationships/theme" Target="../theme/theme50.xml"/><Relationship Id="rId17" Type="http://schemas.openxmlformats.org/officeDocument/2006/relationships/image" Target="../media/image20.jpeg"/><Relationship Id="rId2" Type="http://schemas.openxmlformats.org/officeDocument/2006/relationships/slideLayout" Target="../slideLayouts/slideLayout541.xml"/><Relationship Id="rId16" Type="http://schemas.openxmlformats.org/officeDocument/2006/relationships/image" Target="../media/image4.jpeg"/><Relationship Id="rId1" Type="http://schemas.openxmlformats.org/officeDocument/2006/relationships/slideLayout" Target="../slideLayouts/slideLayout540.xml"/><Relationship Id="rId6" Type="http://schemas.openxmlformats.org/officeDocument/2006/relationships/slideLayout" Target="../slideLayouts/slideLayout545.xml"/><Relationship Id="rId11" Type="http://schemas.openxmlformats.org/officeDocument/2006/relationships/slideLayout" Target="../slideLayouts/slideLayout550.xml"/><Relationship Id="rId5" Type="http://schemas.openxmlformats.org/officeDocument/2006/relationships/slideLayout" Target="../slideLayouts/slideLayout544.xml"/><Relationship Id="rId15" Type="http://schemas.openxmlformats.org/officeDocument/2006/relationships/image" Target="../media/image19.jpeg"/><Relationship Id="rId10" Type="http://schemas.openxmlformats.org/officeDocument/2006/relationships/slideLayout" Target="../slideLayouts/slideLayout549.xml"/><Relationship Id="rId4" Type="http://schemas.openxmlformats.org/officeDocument/2006/relationships/slideLayout" Target="../slideLayouts/slideLayout543.xml"/><Relationship Id="rId9" Type="http://schemas.openxmlformats.org/officeDocument/2006/relationships/slideLayout" Target="../slideLayouts/slideLayout548.xml"/><Relationship Id="rId14" Type="http://schemas.openxmlformats.org/officeDocument/2006/relationships/image" Target="../media/image18.png"/></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558.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53.xml"/><Relationship Id="rId7" Type="http://schemas.openxmlformats.org/officeDocument/2006/relationships/slideLayout" Target="../slideLayouts/slideLayout557.xml"/><Relationship Id="rId12" Type="http://schemas.openxmlformats.org/officeDocument/2006/relationships/theme" Target="../theme/theme51.xml"/><Relationship Id="rId17" Type="http://schemas.openxmlformats.org/officeDocument/2006/relationships/image" Target="../media/image20.jpeg"/><Relationship Id="rId2" Type="http://schemas.openxmlformats.org/officeDocument/2006/relationships/slideLayout" Target="../slideLayouts/slideLayout552.xml"/><Relationship Id="rId16" Type="http://schemas.openxmlformats.org/officeDocument/2006/relationships/image" Target="../media/image4.jpeg"/><Relationship Id="rId1" Type="http://schemas.openxmlformats.org/officeDocument/2006/relationships/slideLayout" Target="../slideLayouts/slideLayout551.xml"/><Relationship Id="rId6" Type="http://schemas.openxmlformats.org/officeDocument/2006/relationships/slideLayout" Target="../slideLayouts/slideLayout556.xml"/><Relationship Id="rId11" Type="http://schemas.openxmlformats.org/officeDocument/2006/relationships/slideLayout" Target="../slideLayouts/slideLayout561.xml"/><Relationship Id="rId5" Type="http://schemas.openxmlformats.org/officeDocument/2006/relationships/slideLayout" Target="../slideLayouts/slideLayout555.xml"/><Relationship Id="rId15" Type="http://schemas.openxmlformats.org/officeDocument/2006/relationships/image" Target="../media/image19.jpeg"/><Relationship Id="rId10" Type="http://schemas.openxmlformats.org/officeDocument/2006/relationships/slideLayout" Target="../slideLayouts/slideLayout560.xml"/><Relationship Id="rId4" Type="http://schemas.openxmlformats.org/officeDocument/2006/relationships/slideLayout" Target="../slideLayouts/slideLayout554.xml"/><Relationship Id="rId9" Type="http://schemas.openxmlformats.org/officeDocument/2006/relationships/slideLayout" Target="../slideLayouts/slideLayout559.xml"/><Relationship Id="rId14" Type="http://schemas.openxmlformats.org/officeDocument/2006/relationships/image" Target="../media/image18.png"/></Relationships>
</file>

<file path=ppt/slideMasters/_rels/slideMaster52.xml.rels><?xml version="1.0" encoding="UTF-8" standalone="yes"?>
<Relationships xmlns="http://schemas.openxmlformats.org/package/2006/relationships"><Relationship Id="rId8" Type="http://schemas.openxmlformats.org/officeDocument/2006/relationships/slideLayout" Target="../slideLayouts/slideLayout569.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64.xml"/><Relationship Id="rId7" Type="http://schemas.openxmlformats.org/officeDocument/2006/relationships/slideLayout" Target="../slideLayouts/slideLayout568.xml"/><Relationship Id="rId12" Type="http://schemas.openxmlformats.org/officeDocument/2006/relationships/theme" Target="../theme/theme52.xml"/><Relationship Id="rId17" Type="http://schemas.openxmlformats.org/officeDocument/2006/relationships/image" Target="../media/image20.jpeg"/><Relationship Id="rId2" Type="http://schemas.openxmlformats.org/officeDocument/2006/relationships/slideLayout" Target="../slideLayouts/slideLayout563.xml"/><Relationship Id="rId16" Type="http://schemas.openxmlformats.org/officeDocument/2006/relationships/image" Target="../media/image4.jpeg"/><Relationship Id="rId1" Type="http://schemas.openxmlformats.org/officeDocument/2006/relationships/slideLayout" Target="../slideLayouts/slideLayout562.xml"/><Relationship Id="rId6" Type="http://schemas.openxmlformats.org/officeDocument/2006/relationships/slideLayout" Target="../slideLayouts/slideLayout567.xml"/><Relationship Id="rId11" Type="http://schemas.openxmlformats.org/officeDocument/2006/relationships/slideLayout" Target="../slideLayouts/slideLayout572.xml"/><Relationship Id="rId5" Type="http://schemas.openxmlformats.org/officeDocument/2006/relationships/slideLayout" Target="../slideLayouts/slideLayout566.xml"/><Relationship Id="rId15" Type="http://schemas.openxmlformats.org/officeDocument/2006/relationships/image" Target="../media/image19.jpeg"/><Relationship Id="rId10" Type="http://schemas.openxmlformats.org/officeDocument/2006/relationships/slideLayout" Target="../slideLayouts/slideLayout571.xml"/><Relationship Id="rId4" Type="http://schemas.openxmlformats.org/officeDocument/2006/relationships/slideLayout" Target="../slideLayouts/slideLayout565.xml"/><Relationship Id="rId9" Type="http://schemas.openxmlformats.org/officeDocument/2006/relationships/slideLayout" Target="../slideLayouts/slideLayout570.xml"/><Relationship Id="rId14" Type="http://schemas.openxmlformats.org/officeDocument/2006/relationships/image" Target="../media/image18.png"/></Relationships>
</file>

<file path=ppt/slideMasters/_rels/slideMaster53.xml.rels><?xml version="1.0" encoding="UTF-8" standalone="yes"?>
<Relationships xmlns="http://schemas.openxmlformats.org/package/2006/relationships"><Relationship Id="rId8" Type="http://schemas.openxmlformats.org/officeDocument/2006/relationships/slideLayout" Target="../slideLayouts/slideLayout580.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75.xml"/><Relationship Id="rId7" Type="http://schemas.openxmlformats.org/officeDocument/2006/relationships/slideLayout" Target="../slideLayouts/slideLayout579.xml"/><Relationship Id="rId12" Type="http://schemas.openxmlformats.org/officeDocument/2006/relationships/theme" Target="../theme/theme53.xml"/><Relationship Id="rId17" Type="http://schemas.openxmlformats.org/officeDocument/2006/relationships/image" Target="../media/image20.jpeg"/><Relationship Id="rId2" Type="http://schemas.openxmlformats.org/officeDocument/2006/relationships/slideLayout" Target="../slideLayouts/slideLayout574.xml"/><Relationship Id="rId16" Type="http://schemas.openxmlformats.org/officeDocument/2006/relationships/image" Target="../media/image4.jpeg"/><Relationship Id="rId1" Type="http://schemas.openxmlformats.org/officeDocument/2006/relationships/slideLayout" Target="../slideLayouts/slideLayout573.xml"/><Relationship Id="rId6" Type="http://schemas.openxmlformats.org/officeDocument/2006/relationships/slideLayout" Target="../slideLayouts/slideLayout578.xml"/><Relationship Id="rId11" Type="http://schemas.openxmlformats.org/officeDocument/2006/relationships/slideLayout" Target="../slideLayouts/slideLayout583.xml"/><Relationship Id="rId5" Type="http://schemas.openxmlformats.org/officeDocument/2006/relationships/slideLayout" Target="../slideLayouts/slideLayout577.xml"/><Relationship Id="rId15" Type="http://schemas.openxmlformats.org/officeDocument/2006/relationships/image" Target="../media/image19.jpeg"/><Relationship Id="rId10" Type="http://schemas.openxmlformats.org/officeDocument/2006/relationships/slideLayout" Target="../slideLayouts/slideLayout582.xml"/><Relationship Id="rId4" Type="http://schemas.openxmlformats.org/officeDocument/2006/relationships/slideLayout" Target="../slideLayouts/slideLayout576.xml"/><Relationship Id="rId9" Type="http://schemas.openxmlformats.org/officeDocument/2006/relationships/slideLayout" Target="../slideLayouts/slideLayout581.xml"/><Relationship Id="rId14" Type="http://schemas.openxmlformats.org/officeDocument/2006/relationships/image" Target="../media/image18.png"/></Relationships>
</file>

<file path=ppt/slideMasters/_rels/slideMaster54.xml.rels><?xml version="1.0" encoding="UTF-8" standalone="yes"?>
<Relationships xmlns="http://schemas.openxmlformats.org/package/2006/relationships"><Relationship Id="rId8" Type="http://schemas.openxmlformats.org/officeDocument/2006/relationships/slideLayout" Target="../slideLayouts/slideLayout591.xml"/><Relationship Id="rId13" Type="http://schemas.openxmlformats.org/officeDocument/2006/relationships/image" Target="../media/image1.jpeg"/><Relationship Id="rId18" Type="http://schemas.openxmlformats.org/officeDocument/2006/relationships/image" Target="../media/image21.jpeg"/><Relationship Id="rId3" Type="http://schemas.openxmlformats.org/officeDocument/2006/relationships/slideLayout" Target="../slideLayouts/slideLayout586.xml"/><Relationship Id="rId7" Type="http://schemas.openxmlformats.org/officeDocument/2006/relationships/slideLayout" Target="../slideLayouts/slideLayout590.xml"/><Relationship Id="rId12" Type="http://schemas.openxmlformats.org/officeDocument/2006/relationships/theme" Target="../theme/theme54.xml"/><Relationship Id="rId17" Type="http://schemas.openxmlformats.org/officeDocument/2006/relationships/image" Target="../media/image20.jpeg"/><Relationship Id="rId2" Type="http://schemas.openxmlformats.org/officeDocument/2006/relationships/slideLayout" Target="../slideLayouts/slideLayout585.xml"/><Relationship Id="rId16" Type="http://schemas.openxmlformats.org/officeDocument/2006/relationships/image" Target="../media/image4.jpeg"/><Relationship Id="rId1" Type="http://schemas.openxmlformats.org/officeDocument/2006/relationships/slideLayout" Target="../slideLayouts/slideLayout584.xml"/><Relationship Id="rId6" Type="http://schemas.openxmlformats.org/officeDocument/2006/relationships/slideLayout" Target="../slideLayouts/slideLayout589.xml"/><Relationship Id="rId11" Type="http://schemas.openxmlformats.org/officeDocument/2006/relationships/slideLayout" Target="../slideLayouts/slideLayout594.xml"/><Relationship Id="rId5" Type="http://schemas.openxmlformats.org/officeDocument/2006/relationships/slideLayout" Target="../slideLayouts/slideLayout588.xml"/><Relationship Id="rId15" Type="http://schemas.openxmlformats.org/officeDocument/2006/relationships/image" Target="../media/image19.jpeg"/><Relationship Id="rId10" Type="http://schemas.openxmlformats.org/officeDocument/2006/relationships/slideLayout" Target="../slideLayouts/slideLayout593.xml"/><Relationship Id="rId4" Type="http://schemas.openxmlformats.org/officeDocument/2006/relationships/slideLayout" Target="../slideLayouts/slideLayout587.xml"/><Relationship Id="rId9" Type="http://schemas.openxmlformats.org/officeDocument/2006/relationships/slideLayout" Target="../slideLayouts/slideLayout592.xml"/><Relationship Id="rId14" Type="http://schemas.openxmlformats.org/officeDocument/2006/relationships/image" Target="../media/image18.png"/></Relationships>
</file>

<file path=ppt/slideMasters/_rels/slideMaster55.xml.rels><?xml version="1.0" encoding="UTF-8" standalone="yes"?>
<Relationships xmlns="http://schemas.openxmlformats.org/package/2006/relationships"><Relationship Id="rId8" Type="http://schemas.openxmlformats.org/officeDocument/2006/relationships/slideLayout" Target="../slideLayouts/slideLayout602.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597.xml"/><Relationship Id="rId7" Type="http://schemas.openxmlformats.org/officeDocument/2006/relationships/slideLayout" Target="../slideLayouts/slideLayout601.xml"/><Relationship Id="rId12" Type="http://schemas.openxmlformats.org/officeDocument/2006/relationships/theme" Target="../theme/theme55.xml"/><Relationship Id="rId17" Type="http://schemas.openxmlformats.org/officeDocument/2006/relationships/image" Target="../media/image25.jpeg"/><Relationship Id="rId2" Type="http://schemas.openxmlformats.org/officeDocument/2006/relationships/slideLayout" Target="../slideLayouts/slideLayout596.xml"/><Relationship Id="rId16" Type="http://schemas.openxmlformats.org/officeDocument/2006/relationships/image" Target="../media/image24.jpeg"/><Relationship Id="rId1" Type="http://schemas.openxmlformats.org/officeDocument/2006/relationships/slideLayout" Target="../slideLayouts/slideLayout595.xml"/><Relationship Id="rId6" Type="http://schemas.openxmlformats.org/officeDocument/2006/relationships/slideLayout" Target="../slideLayouts/slideLayout600.xml"/><Relationship Id="rId11" Type="http://schemas.openxmlformats.org/officeDocument/2006/relationships/slideLayout" Target="../slideLayouts/slideLayout605.xml"/><Relationship Id="rId5" Type="http://schemas.openxmlformats.org/officeDocument/2006/relationships/slideLayout" Target="../slideLayouts/slideLayout599.xml"/><Relationship Id="rId15" Type="http://schemas.openxmlformats.org/officeDocument/2006/relationships/image" Target="../media/image23.jpeg"/><Relationship Id="rId10" Type="http://schemas.openxmlformats.org/officeDocument/2006/relationships/slideLayout" Target="../slideLayouts/slideLayout604.xml"/><Relationship Id="rId19" Type="http://schemas.openxmlformats.org/officeDocument/2006/relationships/image" Target="../media/image4.jpeg"/><Relationship Id="rId4" Type="http://schemas.openxmlformats.org/officeDocument/2006/relationships/slideLayout" Target="../slideLayouts/slideLayout598.xml"/><Relationship Id="rId9" Type="http://schemas.openxmlformats.org/officeDocument/2006/relationships/slideLayout" Target="../slideLayouts/slideLayout603.xml"/><Relationship Id="rId14" Type="http://schemas.openxmlformats.org/officeDocument/2006/relationships/image" Target="../media/image22.jpeg"/></Relationships>
</file>

<file path=ppt/slideMasters/_rels/slideMaster56.xml.rels><?xml version="1.0" encoding="UTF-8" standalone="yes"?>
<Relationships xmlns="http://schemas.openxmlformats.org/package/2006/relationships"><Relationship Id="rId8" Type="http://schemas.openxmlformats.org/officeDocument/2006/relationships/slideLayout" Target="../slideLayouts/slideLayout613.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08.xml"/><Relationship Id="rId7" Type="http://schemas.openxmlformats.org/officeDocument/2006/relationships/slideLayout" Target="../slideLayouts/slideLayout612.xml"/><Relationship Id="rId12" Type="http://schemas.openxmlformats.org/officeDocument/2006/relationships/theme" Target="../theme/theme56.xml"/><Relationship Id="rId17" Type="http://schemas.openxmlformats.org/officeDocument/2006/relationships/image" Target="../media/image25.jpeg"/><Relationship Id="rId2" Type="http://schemas.openxmlformats.org/officeDocument/2006/relationships/slideLayout" Target="../slideLayouts/slideLayout607.xml"/><Relationship Id="rId16" Type="http://schemas.openxmlformats.org/officeDocument/2006/relationships/image" Target="../media/image24.jpeg"/><Relationship Id="rId1" Type="http://schemas.openxmlformats.org/officeDocument/2006/relationships/slideLayout" Target="../slideLayouts/slideLayout606.xml"/><Relationship Id="rId6" Type="http://schemas.openxmlformats.org/officeDocument/2006/relationships/slideLayout" Target="../slideLayouts/slideLayout611.xml"/><Relationship Id="rId11" Type="http://schemas.openxmlformats.org/officeDocument/2006/relationships/slideLayout" Target="../slideLayouts/slideLayout616.xml"/><Relationship Id="rId5" Type="http://schemas.openxmlformats.org/officeDocument/2006/relationships/slideLayout" Target="../slideLayouts/slideLayout610.xml"/><Relationship Id="rId15" Type="http://schemas.openxmlformats.org/officeDocument/2006/relationships/image" Target="../media/image23.jpeg"/><Relationship Id="rId10" Type="http://schemas.openxmlformats.org/officeDocument/2006/relationships/slideLayout" Target="../slideLayouts/slideLayout615.xml"/><Relationship Id="rId19" Type="http://schemas.openxmlformats.org/officeDocument/2006/relationships/image" Target="../media/image4.jpeg"/><Relationship Id="rId4" Type="http://schemas.openxmlformats.org/officeDocument/2006/relationships/slideLayout" Target="../slideLayouts/slideLayout609.xml"/><Relationship Id="rId9" Type="http://schemas.openxmlformats.org/officeDocument/2006/relationships/slideLayout" Target="../slideLayouts/slideLayout614.xml"/><Relationship Id="rId14" Type="http://schemas.openxmlformats.org/officeDocument/2006/relationships/image" Target="../media/image22.jpeg"/></Relationships>
</file>

<file path=ppt/slideMasters/_rels/slideMaster57.xml.rels><?xml version="1.0" encoding="UTF-8" standalone="yes"?>
<Relationships xmlns="http://schemas.openxmlformats.org/package/2006/relationships"><Relationship Id="rId8" Type="http://schemas.openxmlformats.org/officeDocument/2006/relationships/slideLayout" Target="../slideLayouts/slideLayout624.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19.xml"/><Relationship Id="rId7" Type="http://schemas.openxmlformats.org/officeDocument/2006/relationships/slideLayout" Target="../slideLayouts/slideLayout623.xml"/><Relationship Id="rId12" Type="http://schemas.openxmlformats.org/officeDocument/2006/relationships/theme" Target="../theme/theme57.xml"/><Relationship Id="rId17" Type="http://schemas.openxmlformats.org/officeDocument/2006/relationships/image" Target="../media/image25.jpeg"/><Relationship Id="rId2" Type="http://schemas.openxmlformats.org/officeDocument/2006/relationships/slideLayout" Target="../slideLayouts/slideLayout618.xml"/><Relationship Id="rId16" Type="http://schemas.openxmlformats.org/officeDocument/2006/relationships/image" Target="../media/image24.jpeg"/><Relationship Id="rId1" Type="http://schemas.openxmlformats.org/officeDocument/2006/relationships/slideLayout" Target="../slideLayouts/slideLayout617.xml"/><Relationship Id="rId6" Type="http://schemas.openxmlformats.org/officeDocument/2006/relationships/slideLayout" Target="../slideLayouts/slideLayout622.xml"/><Relationship Id="rId11" Type="http://schemas.openxmlformats.org/officeDocument/2006/relationships/slideLayout" Target="../slideLayouts/slideLayout627.xml"/><Relationship Id="rId5" Type="http://schemas.openxmlformats.org/officeDocument/2006/relationships/slideLayout" Target="../slideLayouts/slideLayout621.xml"/><Relationship Id="rId15" Type="http://schemas.openxmlformats.org/officeDocument/2006/relationships/image" Target="../media/image23.jpeg"/><Relationship Id="rId10" Type="http://schemas.openxmlformats.org/officeDocument/2006/relationships/slideLayout" Target="../slideLayouts/slideLayout626.xml"/><Relationship Id="rId19" Type="http://schemas.openxmlformats.org/officeDocument/2006/relationships/image" Target="../media/image4.jpeg"/><Relationship Id="rId4" Type="http://schemas.openxmlformats.org/officeDocument/2006/relationships/slideLayout" Target="../slideLayouts/slideLayout620.xml"/><Relationship Id="rId9" Type="http://schemas.openxmlformats.org/officeDocument/2006/relationships/slideLayout" Target="../slideLayouts/slideLayout625.xml"/><Relationship Id="rId14" Type="http://schemas.openxmlformats.org/officeDocument/2006/relationships/image" Target="../media/image22.jpeg"/></Relationships>
</file>

<file path=ppt/slideMasters/_rels/slideMaster58.xml.rels><?xml version="1.0" encoding="UTF-8" standalone="yes"?>
<Relationships xmlns="http://schemas.openxmlformats.org/package/2006/relationships"><Relationship Id="rId8" Type="http://schemas.openxmlformats.org/officeDocument/2006/relationships/slideLayout" Target="../slideLayouts/slideLayout635.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30.xml"/><Relationship Id="rId7" Type="http://schemas.openxmlformats.org/officeDocument/2006/relationships/slideLayout" Target="../slideLayouts/slideLayout634.xml"/><Relationship Id="rId12" Type="http://schemas.openxmlformats.org/officeDocument/2006/relationships/theme" Target="../theme/theme58.xml"/><Relationship Id="rId17" Type="http://schemas.openxmlformats.org/officeDocument/2006/relationships/image" Target="../media/image25.jpeg"/><Relationship Id="rId2" Type="http://schemas.openxmlformats.org/officeDocument/2006/relationships/slideLayout" Target="../slideLayouts/slideLayout629.xml"/><Relationship Id="rId16" Type="http://schemas.openxmlformats.org/officeDocument/2006/relationships/image" Target="../media/image24.jpeg"/><Relationship Id="rId1" Type="http://schemas.openxmlformats.org/officeDocument/2006/relationships/slideLayout" Target="../slideLayouts/slideLayout628.xml"/><Relationship Id="rId6" Type="http://schemas.openxmlformats.org/officeDocument/2006/relationships/slideLayout" Target="../slideLayouts/slideLayout633.xml"/><Relationship Id="rId11" Type="http://schemas.openxmlformats.org/officeDocument/2006/relationships/slideLayout" Target="../slideLayouts/slideLayout638.xml"/><Relationship Id="rId5" Type="http://schemas.openxmlformats.org/officeDocument/2006/relationships/slideLayout" Target="../slideLayouts/slideLayout632.xml"/><Relationship Id="rId15" Type="http://schemas.openxmlformats.org/officeDocument/2006/relationships/image" Target="../media/image23.jpeg"/><Relationship Id="rId10" Type="http://schemas.openxmlformats.org/officeDocument/2006/relationships/slideLayout" Target="../slideLayouts/slideLayout637.xml"/><Relationship Id="rId19" Type="http://schemas.openxmlformats.org/officeDocument/2006/relationships/image" Target="../media/image4.jpeg"/><Relationship Id="rId4" Type="http://schemas.openxmlformats.org/officeDocument/2006/relationships/slideLayout" Target="../slideLayouts/slideLayout631.xml"/><Relationship Id="rId9" Type="http://schemas.openxmlformats.org/officeDocument/2006/relationships/slideLayout" Target="../slideLayouts/slideLayout636.xml"/><Relationship Id="rId14" Type="http://schemas.openxmlformats.org/officeDocument/2006/relationships/image" Target="../media/image22.jpeg"/></Relationships>
</file>

<file path=ppt/slideMasters/_rels/slideMaster59.xml.rels><?xml version="1.0" encoding="UTF-8" standalone="yes"?>
<Relationships xmlns="http://schemas.openxmlformats.org/package/2006/relationships"><Relationship Id="rId8" Type="http://schemas.openxmlformats.org/officeDocument/2006/relationships/slideLayout" Target="../slideLayouts/slideLayout646.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41.xml"/><Relationship Id="rId7" Type="http://schemas.openxmlformats.org/officeDocument/2006/relationships/slideLayout" Target="../slideLayouts/slideLayout645.xml"/><Relationship Id="rId12" Type="http://schemas.openxmlformats.org/officeDocument/2006/relationships/theme" Target="../theme/theme59.xml"/><Relationship Id="rId17" Type="http://schemas.openxmlformats.org/officeDocument/2006/relationships/image" Target="../media/image25.jpeg"/><Relationship Id="rId2" Type="http://schemas.openxmlformats.org/officeDocument/2006/relationships/slideLayout" Target="../slideLayouts/slideLayout640.xml"/><Relationship Id="rId16" Type="http://schemas.openxmlformats.org/officeDocument/2006/relationships/image" Target="../media/image24.jpeg"/><Relationship Id="rId1" Type="http://schemas.openxmlformats.org/officeDocument/2006/relationships/slideLayout" Target="../slideLayouts/slideLayout639.xml"/><Relationship Id="rId6" Type="http://schemas.openxmlformats.org/officeDocument/2006/relationships/slideLayout" Target="../slideLayouts/slideLayout644.xml"/><Relationship Id="rId11" Type="http://schemas.openxmlformats.org/officeDocument/2006/relationships/slideLayout" Target="../slideLayouts/slideLayout649.xml"/><Relationship Id="rId5" Type="http://schemas.openxmlformats.org/officeDocument/2006/relationships/slideLayout" Target="../slideLayouts/slideLayout643.xml"/><Relationship Id="rId15" Type="http://schemas.openxmlformats.org/officeDocument/2006/relationships/image" Target="../media/image23.jpeg"/><Relationship Id="rId10" Type="http://schemas.openxmlformats.org/officeDocument/2006/relationships/slideLayout" Target="../slideLayouts/slideLayout648.xml"/><Relationship Id="rId19" Type="http://schemas.openxmlformats.org/officeDocument/2006/relationships/image" Target="../media/image4.jpeg"/><Relationship Id="rId4" Type="http://schemas.openxmlformats.org/officeDocument/2006/relationships/slideLayout" Target="../slideLayouts/slideLayout642.xml"/><Relationship Id="rId9" Type="http://schemas.openxmlformats.org/officeDocument/2006/relationships/slideLayout" Target="../slideLayouts/slideLayout647.xml"/><Relationship Id="rId14" Type="http://schemas.openxmlformats.org/officeDocument/2006/relationships/image" Target="../media/image22.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17" Type="http://schemas.openxmlformats.org/officeDocument/2006/relationships/image" Target="../media/image5.jpeg"/><Relationship Id="rId2" Type="http://schemas.openxmlformats.org/officeDocument/2006/relationships/slideLayout" Target="../slideLayouts/slideLayout57.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3.jpeg"/><Relationship Id="rId10" Type="http://schemas.openxmlformats.org/officeDocument/2006/relationships/slideLayout" Target="../slideLayouts/slideLayout65.xml"/><Relationship Id="rId19" Type="http://schemas.openxmlformats.org/officeDocument/2006/relationships/image" Target="../media/image7.jpeg"/><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gif"/></Relationships>
</file>

<file path=ppt/slideMasters/_rels/slideMaster60.xml.rels><?xml version="1.0" encoding="UTF-8" standalone="yes"?>
<Relationships xmlns="http://schemas.openxmlformats.org/package/2006/relationships"><Relationship Id="rId8" Type="http://schemas.openxmlformats.org/officeDocument/2006/relationships/slideLayout" Target="../slideLayouts/slideLayout657.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52.xml"/><Relationship Id="rId7" Type="http://schemas.openxmlformats.org/officeDocument/2006/relationships/slideLayout" Target="../slideLayouts/slideLayout656.xml"/><Relationship Id="rId12" Type="http://schemas.openxmlformats.org/officeDocument/2006/relationships/theme" Target="../theme/theme60.xml"/><Relationship Id="rId17" Type="http://schemas.openxmlformats.org/officeDocument/2006/relationships/image" Target="../media/image25.jpeg"/><Relationship Id="rId2" Type="http://schemas.openxmlformats.org/officeDocument/2006/relationships/slideLayout" Target="../slideLayouts/slideLayout651.xml"/><Relationship Id="rId16" Type="http://schemas.openxmlformats.org/officeDocument/2006/relationships/image" Target="../media/image24.jpeg"/><Relationship Id="rId1" Type="http://schemas.openxmlformats.org/officeDocument/2006/relationships/slideLayout" Target="../slideLayouts/slideLayout650.xml"/><Relationship Id="rId6" Type="http://schemas.openxmlformats.org/officeDocument/2006/relationships/slideLayout" Target="../slideLayouts/slideLayout655.xml"/><Relationship Id="rId11" Type="http://schemas.openxmlformats.org/officeDocument/2006/relationships/slideLayout" Target="../slideLayouts/slideLayout660.xml"/><Relationship Id="rId5" Type="http://schemas.openxmlformats.org/officeDocument/2006/relationships/slideLayout" Target="../slideLayouts/slideLayout654.xml"/><Relationship Id="rId15" Type="http://schemas.openxmlformats.org/officeDocument/2006/relationships/image" Target="../media/image23.jpeg"/><Relationship Id="rId10" Type="http://schemas.openxmlformats.org/officeDocument/2006/relationships/slideLayout" Target="../slideLayouts/slideLayout659.xml"/><Relationship Id="rId19" Type="http://schemas.openxmlformats.org/officeDocument/2006/relationships/image" Target="../media/image4.jpeg"/><Relationship Id="rId4" Type="http://schemas.openxmlformats.org/officeDocument/2006/relationships/slideLayout" Target="../slideLayouts/slideLayout653.xml"/><Relationship Id="rId9" Type="http://schemas.openxmlformats.org/officeDocument/2006/relationships/slideLayout" Target="../slideLayouts/slideLayout658.xml"/><Relationship Id="rId14" Type="http://schemas.openxmlformats.org/officeDocument/2006/relationships/image" Target="../media/image22.jpeg"/></Relationships>
</file>

<file path=ppt/slideMasters/_rels/slideMaster61.xml.rels><?xml version="1.0" encoding="UTF-8" standalone="yes"?>
<Relationships xmlns="http://schemas.openxmlformats.org/package/2006/relationships"><Relationship Id="rId8" Type="http://schemas.openxmlformats.org/officeDocument/2006/relationships/slideLayout" Target="../slideLayouts/slideLayout668.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63.xml"/><Relationship Id="rId7" Type="http://schemas.openxmlformats.org/officeDocument/2006/relationships/slideLayout" Target="../slideLayouts/slideLayout667.xml"/><Relationship Id="rId12" Type="http://schemas.openxmlformats.org/officeDocument/2006/relationships/theme" Target="../theme/theme61.xml"/><Relationship Id="rId17" Type="http://schemas.openxmlformats.org/officeDocument/2006/relationships/image" Target="../media/image25.jpeg"/><Relationship Id="rId2" Type="http://schemas.openxmlformats.org/officeDocument/2006/relationships/slideLayout" Target="../slideLayouts/slideLayout662.xml"/><Relationship Id="rId16" Type="http://schemas.openxmlformats.org/officeDocument/2006/relationships/image" Target="../media/image24.jpeg"/><Relationship Id="rId1" Type="http://schemas.openxmlformats.org/officeDocument/2006/relationships/slideLayout" Target="../slideLayouts/slideLayout661.xml"/><Relationship Id="rId6" Type="http://schemas.openxmlformats.org/officeDocument/2006/relationships/slideLayout" Target="../slideLayouts/slideLayout666.xml"/><Relationship Id="rId11" Type="http://schemas.openxmlformats.org/officeDocument/2006/relationships/slideLayout" Target="../slideLayouts/slideLayout671.xml"/><Relationship Id="rId5" Type="http://schemas.openxmlformats.org/officeDocument/2006/relationships/slideLayout" Target="../slideLayouts/slideLayout665.xml"/><Relationship Id="rId15" Type="http://schemas.openxmlformats.org/officeDocument/2006/relationships/image" Target="../media/image23.jpeg"/><Relationship Id="rId10" Type="http://schemas.openxmlformats.org/officeDocument/2006/relationships/slideLayout" Target="../slideLayouts/slideLayout670.xml"/><Relationship Id="rId19" Type="http://schemas.openxmlformats.org/officeDocument/2006/relationships/image" Target="../media/image4.jpeg"/><Relationship Id="rId4" Type="http://schemas.openxmlformats.org/officeDocument/2006/relationships/slideLayout" Target="../slideLayouts/slideLayout664.xml"/><Relationship Id="rId9" Type="http://schemas.openxmlformats.org/officeDocument/2006/relationships/slideLayout" Target="../slideLayouts/slideLayout669.xml"/><Relationship Id="rId14" Type="http://schemas.openxmlformats.org/officeDocument/2006/relationships/image" Target="../media/image22.jpeg"/></Relationships>
</file>

<file path=ppt/slideMasters/_rels/slideMaster62.xml.rels><?xml version="1.0" encoding="UTF-8" standalone="yes"?>
<Relationships xmlns="http://schemas.openxmlformats.org/package/2006/relationships"><Relationship Id="rId8" Type="http://schemas.openxmlformats.org/officeDocument/2006/relationships/slideLayout" Target="../slideLayouts/slideLayout679.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74.xml"/><Relationship Id="rId7" Type="http://schemas.openxmlformats.org/officeDocument/2006/relationships/slideLayout" Target="../slideLayouts/slideLayout678.xml"/><Relationship Id="rId12" Type="http://schemas.openxmlformats.org/officeDocument/2006/relationships/theme" Target="../theme/theme62.xml"/><Relationship Id="rId17" Type="http://schemas.openxmlformats.org/officeDocument/2006/relationships/image" Target="../media/image25.jpeg"/><Relationship Id="rId2" Type="http://schemas.openxmlformats.org/officeDocument/2006/relationships/slideLayout" Target="../slideLayouts/slideLayout673.xml"/><Relationship Id="rId16" Type="http://schemas.openxmlformats.org/officeDocument/2006/relationships/image" Target="../media/image24.jpeg"/><Relationship Id="rId1" Type="http://schemas.openxmlformats.org/officeDocument/2006/relationships/slideLayout" Target="../slideLayouts/slideLayout672.xml"/><Relationship Id="rId6" Type="http://schemas.openxmlformats.org/officeDocument/2006/relationships/slideLayout" Target="../slideLayouts/slideLayout677.xml"/><Relationship Id="rId11" Type="http://schemas.openxmlformats.org/officeDocument/2006/relationships/slideLayout" Target="../slideLayouts/slideLayout682.xml"/><Relationship Id="rId5" Type="http://schemas.openxmlformats.org/officeDocument/2006/relationships/slideLayout" Target="../slideLayouts/slideLayout676.xml"/><Relationship Id="rId15" Type="http://schemas.openxmlformats.org/officeDocument/2006/relationships/image" Target="../media/image23.jpeg"/><Relationship Id="rId10" Type="http://schemas.openxmlformats.org/officeDocument/2006/relationships/slideLayout" Target="../slideLayouts/slideLayout681.xml"/><Relationship Id="rId19" Type="http://schemas.openxmlformats.org/officeDocument/2006/relationships/image" Target="../media/image4.jpeg"/><Relationship Id="rId4" Type="http://schemas.openxmlformats.org/officeDocument/2006/relationships/slideLayout" Target="../slideLayouts/slideLayout675.xml"/><Relationship Id="rId9" Type="http://schemas.openxmlformats.org/officeDocument/2006/relationships/slideLayout" Target="../slideLayouts/slideLayout680.xml"/><Relationship Id="rId14" Type="http://schemas.openxmlformats.org/officeDocument/2006/relationships/image" Target="../media/image22.jpeg"/></Relationships>
</file>

<file path=ppt/slideMasters/_rels/slideMaster63.xml.rels><?xml version="1.0" encoding="UTF-8" standalone="yes"?>
<Relationships xmlns="http://schemas.openxmlformats.org/package/2006/relationships"><Relationship Id="rId8" Type="http://schemas.openxmlformats.org/officeDocument/2006/relationships/slideLayout" Target="../slideLayouts/slideLayout690.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85.xml"/><Relationship Id="rId7" Type="http://schemas.openxmlformats.org/officeDocument/2006/relationships/slideLayout" Target="../slideLayouts/slideLayout689.xml"/><Relationship Id="rId12" Type="http://schemas.openxmlformats.org/officeDocument/2006/relationships/theme" Target="../theme/theme63.xml"/><Relationship Id="rId17" Type="http://schemas.openxmlformats.org/officeDocument/2006/relationships/image" Target="../media/image25.jpeg"/><Relationship Id="rId2" Type="http://schemas.openxmlformats.org/officeDocument/2006/relationships/slideLayout" Target="../slideLayouts/slideLayout684.xml"/><Relationship Id="rId16" Type="http://schemas.openxmlformats.org/officeDocument/2006/relationships/image" Target="../media/image24.jpeg"/><Relationship Id="rId1" Type="http://schemas.openxmlformats.org/officeDocument/2006/relationships/slideLayout" Target="../slideLayouts/slideLayout683.xml"/><Relationship Id="rId6" Type="http://schemas.openxmlformats.org/officeDocument/2006/relationships/slideLayout" Target="../slideLayouts/slideLayout688.xml"/><Relationship Id="rId11" Type="http://schemas.openxmlformats.org/officeDocument/2006/relationships/slideLayout" Target="../slideLayouts/slideLayout693.xml"/><Relationship Id="rId5" Type="http://schemas.openxmlformats.org/officeDocument/2006/relationships/slideLayout" Target="../slideLayouts/slideLayout687.xml"/><Relationship Id="rId15" Type="http://schemas.openxmlformats.org/officeDocument/2006/relationships/image" Target="../media/image23.jpeg"/><Relationship Id="rId10" Type="http://schemas.openxmlformats.org/officeDocument/2006/relationships/slideLayout" Target="../slideLayouts/slideLayout692.xml"/><Relationship Id="rId19" Type="http://schemas.openxmlformats.org/officeDocument/2006/relationships/image" Target="../media/image4.jpeg"/><Relationship Id="rId4" Type="http://schemas.openxmlformats.org/officeDocument/2006/relationships/slideLayout" Target="../slideLayouts/slideLayout686.xml"/><Relationship Id="rId9" Type="http://schemas.openxmlformats.org/officeDocument/2006/relationships/slideLayout" Target="../slideLayouts/slideLayout691.xml"/><Relationship Id="rId14" Type="http://schemas.openxmlformats.org/officeDocument/2006/relationships/image" Target="../media/image22.jpeg"/></Relationships>
</file>

<file path=ppt/slideMasters/_rels/slideMaster64.xml.rels><?xml version="1.0" encoding="UTF-8" standalone="yes"?>
<Relationships xmlns="http://schemas.openxmlformats.org/package/2006/relationships"><Relationship Id="rId8" Type="http://schemas.openxmlformats.org/officeDocument/2006/relationships/slideLayout" Target="../slideLayouts/slideLayout701.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696.xml"/><Relationship Id="rId7" Type="http://schemas.openxmlformats.org/officeDocument/2006/relationships/slideLayout" Target="../slideLayouts/slideLayout700.xml"/><Relationship Id="rId12" Type="http://schemas.openxmlformats.org/officeDocument/2006/relationships/theme" Target="../theme/theme64.xml"/><Relationship Id="rId17" Type="http://schemas.openxmlformats.org/officeDocument/2006/relationships/image" Target="../media/image25.jpeg"/><Relationship Id="rId2" Type="http://schemas.openxmlformats.org/officeDocument/2006/relationships/slideLayout" Target="../slideLayouts/slideLayout695.xml"/><Relationship Id="rId16" Type="http://schemas.openxmlformats.org/officeDocument/2006/relationships/image" Target="../media/image24.jpeg"/><Relationship Id="rId1" Type="http://schemas.openxmlformats.org/officeDocument/2006/relationships/slideLayout" Target="../slideLayouts/slideLayout694.xml"/><Relationship Id="rId6" Type="http://schemas.openxmlformats.org/officeDocument/2006/relationships/slideLayout" Target="../slideLayouts/slideLayout699.xml"/><Relationship Id="rId11" Type="http://schemas.openxmlformats.org/officeDocument/2006/relationships/slideLayout" Target="../slideLayouts/slideLayout704.xml"/><Relationship Id="rId5" Type="http://schemas.openxmlformats.org/officeDocument/2006/relationships/slideLayout" Target="../slideLayouts/slideLayout698.xml"/><Relationship Id="rId15" Type="http://schemas.openxmlformats.org/officeDocument/2006/relationships/image" Target="../media/image23.jpeg"/><Relationship Id="rId10" Type="http://schemas.openxmlformats.org/officeDocument/2006/relationships/slideLayout" Target="../slideLayouts/slideLayout703.xml"/><Relationship Id="rId19" Type="http://schemas.openxmlformats.org/officeDocument/2006/relationships/image" Target="../media/image4.jpeg"/><Relationship Id="rId4" Type="http://schemas.openxmlformats.org/officeDocument/2006/relationships/slideLayout" Target="../slideLayouts/slideLayout697.xml"/><Relationship Id="rId9" Type="http://schemas.openxmlformats.org/officeDocument/2006/relationships/slideLayout" Target="../slideLayouts/slideLayout702.xml"/><Relationship Id="rId14" Type="http://schemas.openxmlformats.org/officeDocument/2006/relationships/image" Target="../media/image22.jpeg"/></Relationships>
</file>

<file path=ppt/slideMasters/_rels/slideMaster65.xml.rels><?xml version="1.0" encoding="UTF-8" standalone="yes"?>
<Relationships xmlns="http://schemas.openxmlformats.org/package/2006/relationships"><Relationship Id="rId8" Type="http://schemas.openxmlformats.org/officeDocument/2006/relationships/slideLayout" Target="../slideLayouts/slideLayout712.xml"/><Relationship Id="rId13" Type="http://schemas.openxmlformats.org/officeDocument/2006/relationships/image" Target="../media/image1.jpeg"/><Relationship Id="rId18" Type="http://schemas.openxmlformats.org/officeDocument/2006/relationships/image" Target="../media/image26.jpeg"/><Relationship Id="rId3" Type="http://schemas.openxmlformats.org/officeDocument/2006/relationships/slideLayout" Target="../slideLayouts/slideLayout707.xml"/><Relationship Id="rId7" Type="http://schemas.openxmlformats.org/officeDocument/2006/relationships/slideLayout" Target="../slideLayouts/slideLayout711.xml"/><Relationship Id="rId12" Type="http://schemas.openxmlformats.org/officeDocument/2006/relationships/theme" Target="../theme/theme65.xml"/><Relationship Id="rId17" Type="http://schemas.openxmlformats.org/officeDocument/2006/relationships/image" Target="../media/image25.jpeg"/><Relationship Id="rId2" Type="http://schemas.openxmlformats.org/officeDocument/2006/relationships/slideLayout" Target="../slideLayouts/slideLayout706.xml"/><Relationship Id="rId16" Type="http://schemas.openxmlformats.org/officeDocument/2006/relationships/image" Target="../media/image24.jpeg"/><Relationship Id="rId1" Type="http://schemas.openxmlformats.org/officeDocument/2006/relationships/slideLayout" Target="../slideLayouts/slideLayout705.xml"/><Relationship Id="rId6" Type="http://schemas.openxmlformats.org/officeDocument/2006/relationships/slideLayout" Target="../slideLayouts/slideLayout710.xml"/><Relationship Id="rId11" Type="http://schemas.openxmlformats.org/officeDocument/2006/relationships/slideLayout" Target="../slideLayouts/slideLayout715.xml"/><Relationship Id="rId5" Type="http://schemas.openxmlformats.org/officeDocument/2006/relationships/slideLayout" Target="../slideLayouts/slideLayout709.xml"/><Relationship Id="rId15" Type="http://schemas.openxmlformats.org/officeDocument/2006/relationships/image" Target="../media/image23.jpeg"/><Relationship Id="rId10" Type="http://schemas.openxmlformats.org/officeDocument/2006/relationships/slideLayout" Target="../slideLayouts/slideLayout714.xml"/><Relationship Id="rId19" Type="http://schemas.openxmlformats.org/officeDocument/2006/relationships/image" Target="../media/image4.jpeg"/><Relationship Id="rId4" Type="http://schemas.openxmlformats.org/officeDocument/2006/relationships/slideLayout" Target="../slideLayouts/slideLayout708.xml"/><Relationship Id="rId9" Type="http://schemas.openxmlformats.org/officeDocument/2006/relationships/slideLayout" Target="../slideLayouts/slideLayout713.xml"/><Relationship Id="rId14" Type="http://schemas.openxmlformats.org/officeDocument/2006/relationships/image" Target="../media/image22.jpeg"/></Relationships>
</file>

<file path=ppt/slideMasters/_rels/slideMaster66.xml.rels><?xml version="1.0" encoding="UTF-8" standalone="yes"?>
<Relationships xmlns="http://schemas.openxmlformats.org/package/2006/relationships"><Relationship Id="rId8" Type="http://schemas.openxmlformats.org/officeDocument/2006/relationships/slideLayout" Target="../slideLayouts/slideLayout723.xml"/><Relationship Id="rId13" Type="http://schemas.openxmlformats.org/officeDocument/2006/relationships/slideLayout" Target="../slideLayouts/slideLayout728.xml"/><Relationship Id="rId18" Type="http://schemas.openxmlformats.org/officeDocument/2006/relationships/image" Target="../media/image28.png"/><Relationship Id="rId3" Type="http://schemas.openxmlformats.org/officeDocument/2006/relationships/slideLayout" Target="../slideLayouts/slideLayout718.xml"/><Relationship Id="rId7" Type="http://schemas.openxmlformats.org/officeDocument/2006/relationships/slideLayout" Target="../slideLayouts/slideLayout722.xml"/><Relationship Id="rId12" Type="http://schemas.openxmlformats.org/officeDocument/2006/relationships/slideLayout" Target="../slideLayouts/slideLayout727.xml"/><Relationship Id="rId17" Type="http://schemas.openxmlformats.org/officeDocument/2006/relationships/image" Target="../media/image27.png"/><Relationship Id="rId2" Type="http://schemas.openxmlformats.org/officeDocument/2006/relationships/slideLayout" Target="../slideLayouts/slideLayout717.xml"/><Relationship Id="rId16" Type="http://schemas.openxmlformats.org/officeDocument/2006/relationships/image" Target="../media/image1.jpeg"/><Relationship Id="rId1" Type="http://schemas.openxmlformats.org/officeDocument/2006/relationships/slideLayout" Target="../slideLayouts/slideLayout716.xml"/><Relationship Id="rId6" Type="http://schemas.openxmlformats.org/officeDocument/2006/relationships/slideLayout" Target="../slideLayouts/slideLayout721.xml"/><Relationship Id="rId11" Type="http://schemas.openxmlformats.org/officeDocument/2006/relationships/slideLayout" Target="../slideLayouts/slideLayout726.xml"/><Relationship Id="rId5" Type="http://schemas.openxmlformats.org/officeDocument/2006/relationships/slideLayout" Target="../slideLayouts/slideLayout720.xml"/><Relationship Id="rId15" Type="http://schemas.openxmlformats.org/officeDocument/2006/relationships/theme" Target="../theme/theme66.xml"/><Relationship Id="rId10" Type="http://schemas.openxmlformats.org/officeDocument/2006/relationships/slideLayout" Target="../slideLayouts/slideLayout725.xml"/><Relationship Id="rId4" Type="http://schemas.openxmlformats.org/officeDocument/2006/relationships/slideLayout" Target="../slideLayouts/slideLayout719.xml"/><Relationship Id="rId9" Type="http://schemas.openxmlformats.org/officeDocument/2006/relationships/slideLayout" Target="../slideLayouts/slideLayout724.xml"/><Relationship Id="rId14" Type="http://schemas.openxmlformats.org/officeDocument/2006/relationships/slideLayout" Target="../slideLayouts/slideLayout729.xml"/></Relationships>
</file>

<file path=ppt/slideMasters/_rels/slideMaster67.xml.rels><?xml version="1.0" encoding="UTF-8" standalone="yes"?>
<Relationships xmlns="http://schemas.openxmlformats.org/package/2006/relationships"><Relationship Id="rId8" Type="http://schemas.openxmlformats.org/officeDocument/2006/relationships/slideLayout" Target="../slideLayouts/slideLayout737.xml"/><Relationship Id="rId13" Type="http://schemas.openxmlformats.org/officeDocument/2006/relationships/image" Target="../media/image1.jpeg"/><Relationship Id="rId3" Type="http://schemas.openxmlformats.org/officeDocument/2006/relationships/slideLayout" Target="../slideLayouts/slideLayout732.xml"/><Relationship Id="rId7" Type="http://schemas.openxmlformats.org/officeDocument/2006/relationships/slideLayout" Target="../slideLayouts/slideLayout736.xml"/><Relationship Id="rId12" Type="http://schemas.openxmlformats.org/officeDocument/2006/relationships/theme" Target="../theme/theme67.xml"/><Relationship Id="rId2" Type="http://schemas.openxmlformats.org/officeDocument/2006/relationships/slideLayout" Target="../slideLayouts/slideLayout731.xml"/><Relationship Id="rId1" Type="http://schemas.openxmlformats.org/officeDocument/2006/relationships/slideLayout" Target="../slideLayouts/slideLayout730.xml"/><Relationship Id="rId6" Type="http://schemas.openxmlformats.org/officeDocument/2006/relationships/slideLayout" Target="../slideLayouts/slideLayout735.xml"/><Relationship Id="rId11" Type="http://schemas.openxmlformats.org/officeDocument/2006/relationships/slideLayout" Target="../slideLayouts/slideLayout740.xml"/><Relationship Id="rId5" Type="http://schemas.openxmlformats.org/officeDocument/2006/relationships/slideLayout" Target="../slideLayouts/slideLayout734.xml"/><Relationship Id="rId15" Type="http://schemas.openxmlformats.org/officeDocument/2006/relationships/image" Target="../media/image28.png"/><Relationship Id="rId10" Type="http://schemas.openxmlformats.org/officeDocument/2006/relationships/slideLayout" Target="../slideLayouts/slideLayout739.xml"/><Relationship Id="rId4" Type="http://schemas.openxmlformats.org/officeDocument/2006/relationships/slideLayout" Target="../slideLayouts/slideLayout733.xml"/><Relationship Id="rId9" Type="http://schemas.openxmlformats.org/officeDocument/2006/relationships/slideLayout" Target="../slideLayouts/slideLayout738.xml"/><Relationship Id="rId14" Type="http://schemas.openxmlformats.org/officeDocument/2006/relationships/image" Target="../media/image29.png"/></Relationships>
</file>

<file path=ppt/slideMasters/_rels/slideMaster68.xml.rels><?xml version="1.0" encoding="UTF-8" standalone="yes"?>
<Relationships xmlns="http://schemas.openxmlformats.org/package/2006/relationships"><Relationship Id="rId8" Type="http://schemas.openxmlformats.org/officeDocument/2006/relationships/slideLayout" Target="../slideLayouts/slideLayout748.xml"/><Relationship Id="rId13" Type="http://schemas.openxmlformats.org/officeDocument/2006/relationships/theme" Target="../theme/theme68.xml"/><Relationship Id="rId3" Type="http://schemas.openxmlformats.org/officeDocument/2006/relationships/slideLayout" Target="../slideLayouts/slideLayout743.xml"/><Relationship Id="rId7" Type="http://schemas.openxmlformats.org/officeDocument/2006/relationships/slideLayout" Target="../slideLayouts/slideLayout747.xml"/><Relationship Id="rId12" Type="http://schemas.openxmlformats.org/officeDocument/2006/relationships/slideLayout" Target="../slideLayouts/slideLayout752.xml"/><Relationship Id="rId2" Type="http://schemas.openxmlformats.org/officeDocument/2006/relationships/slideLayout" Target="../slideLayouts/slideLayout742.xml"/><Relationship Id="rId1" Type="http://schemas.openxmlformats.org/officeDocument/2006/relationships/slideLayout" Target="../slideLayouts/slideLayout741.xml"/><Relationship Id="rId6" Type="http://schemas.openxmlformats.org/officeDocument/2006/relationships/slideLayout" Target="../slideLayouts/slideLayout746.xml"/><Relationship Id="rId11" Type="http://schemas.openxmlformats.org/officeDocument/2006/relationships/slideLayout" Target="../slideLayouts/slideLayout751.xml"/><Relationship Id="rId5" Type="http://schemas.openxmlformats.org/officeDocument/2006/relationships/slideLayout" Target="../slideLayouts/slideLayout745.xml"/><Relationship Id="rId10" Type="http://schemas.openxmlformats.org/officeDocument/2006/relationships/slideLayout" Target="../slideLayouts/slideLayout750.xml"/><Relationship Id="rId4" Type="http://schemas.openxmlformats.org/officeDocument/2006/relationships/slideLayout" Target="../slideLayouts/slideLayout744.xml"/><Relationship Id="rId9" Type="http://schemas.openxmlformats.org/officeDocument/2006/relationships/slideLayout" Target="../slideLayouts/slideLayout749.xml"/><Relationship Id="rId14" Type="http://schemas.openxmlformats.org/officeDocument/2006/relationships/image" Target="../media/image1.jpeg"/></Relationships>
</file>

<file path=ppt/slideMasters/_rels/slideMaster69.xml.rels><?xml version="1.0" encoding="UTF-8" standalone="yes"?>
<Relationships xmlns="http://schemas.openxmlformats.org/package/2006/relationships"><Relationship Id="rId8" Type="http://schemas.openxmlformats.org/officeDocument/2006/relationships/slideLayout" Target="../slideLayouts/slideLayout760.xml"/><Relationship Id="rId13" Type="http://schemas.openxmlformats.org/officeDocument/2006/relationships/image" Target="../media/image1.jpeg"/><Relationship Id="rId3" Type="http://schemas.openxmlformats.org/officeDocument/2006/relationships/slideLayout" Target="../slideLayouts/slideLayout755.xml"/><Relationship Id="rId7" Type="http://schemas.openxmlformats.org/officeDocument/2006/relationships/slideLayout" Target="../slideLayouts/slideLayout759.xml"/><Relationship Id="rId12" Type="http://schemas.openxmlformats.org/officeDocument/2006/relationships/theme" Target="../theme/theme69.xml"/><Relationship Id="rId2" Type="http://schemas.openxmlformats.org/officeDocument/2006/relationships/slideLayout" Target="../slideLayouts/slideLayout754.xml"/><Relationship Id="rId1" Type="http://schemas.openxmlformats.org/officeDocument/2006/relationships/slideLayout" Target="../slideLayouts/slideLayout753.xml"/><Relationship Id="rId6" Type="http://schemas.openxmlformats.org/officeDocument/2006/relationships/slideLayout" Target="../slideLayouts/slideLayout758.xml"/><Relationship Id="rId11" Type="http://schemas.openxmlformats.org/officeDocument/2006/relationships/slideLayout" Target="../slideLayouts/slideLayout763.xml"/><Relationship Id="rId5" Type="http://schemas.openxmlformats.org/officeDocument/2006/relationships/slideLayout" Target="../slideLayouts/slideLayout757.xml"/><Relationship Id="rId10" Type="http://schemas.openxmlformats.org/officeDocument/2006/relationships/slideLayout" Target="../slideLayouts/slideLayout762.xml"/><Relationship Id="rId4" Type="http://schemas.openxmlformats.org/officeDocument/2006/relationships/slideLayout" Target="../slideLayouts/slideLayout756.xml"/><Relationship Id="rId9" Type="http://schemas.openxmlformats.org/officeDocument/2006/relationships/slideLayout" Target="../slideLayouts/slideLayout76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17" Type="http://schemas.openxmlformats.org/officeDocument/2006/relationships/image" Target="../media/image5.jpeg"/><Relationship Id="rId2" Type="http://schemas.openxmlformats.org/officeDocument/2006/relationships/slideLayout" Target="../slideLayouts/slideLayout68.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3.jpeg"/><Relationship Id="rId10" Type="http://schemas.openxmlformats.org/officeDocument/2006/relationships/slideLayout" Target="../slideLayouts/slideLayout76.xml"/><Relationship Id="rId19" Type="http://schemas.openxmlformats.org/officeDocument/2006/relationships/image" Target="../media/image7.jpeg"/><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gif"/></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17" Type="http://schemas.openxmlformats.org/officeDocument/2006/relationships/image" Target="../media/image5.jpeg"/><Relationship Id="rId2" Type="http://schemas.openxmlformats.org/officeDocument/2006/relationships/slideLayout" Target="../slideLayouts/slideLayout79.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image" Target="../media/image3.jpeg"/><Relationship Id="rId10" Type="http://schemas.openxmlformats.org/officeDocument/2006/relationships/slideLayout" Target="../slideLayouts/slideLayout87.xml"/><Relationship Id="rId19" Type="http://schemas.openxmlformats.org/officeDocument/2006/relationships/image" Target="../media/image7.jpe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2.gif"/></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18" Type="http://schemas.openxmlformats.org/officeDocument/2006/relationships/image" Target="../media/image6.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17" Type="http://schemas.openxmlformats.org/officeDocument/2006/relationships/image" Target="../media/image5.jpeg"/><Relationship Id="rId2" Type="http://schemas.openxmlformats.org/officeDocument/2006/relationships/slideLayout" Target="../slideLayouts/slideLayout90.xml"/><Relationship Id="rId16" Type="http://schemas.openxmlformats.org/officeDocument/2006/relationships/image" Target="../media/image4.jpeg"/><Relationship Id="rId20" Type="http://schemas.openxmlformats.org/officeDocument/2006/relationships/image" Target="../media/image8.jpe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image" Target="../media/image3.jpeg"/><Relationship Id="rId10" Type="http://schemas.openxmlformats.org/officeDocument/2006/relationships/slideLayout" Target="../slideLayouts/slideLayout98.xml"/><Relationship Id="rId19" Type="http://schemas.openxmlformats.org/officeDocument/2006/relationships/image" Target="../media/image7.jpeg"/><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026"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8"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9"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0"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1"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2"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3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35" name="Rectangle 1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E0EAD932-01AE-4947-84C3-93506DEF1C18}" type="datetimeFigureOut">
              <a:rPr lang="zh-CN" altLang="en-US" smtClean="0"/>
              <a:pPr/>
              <a:t>2018-6-13</a:t>
            </a:fld>
            <a:endParaRPr lang="zh-CN" altLang="en-US" dirty="0"/>
          </a:p>
        </p:txBody>
      </p:sp>
      <p:sp>
        <p:nvSpPr>
          <p:cNvPr id="1036" name="Rectangle 1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endParaRPr lang="zh-CN" altLang="en-US" dirty="0"/>
          </a:p>
        </p:txBody>
      </p:sp>
      <p:sp>
        <p:nvSpPr>
          <p:cNvPr id="1037" name="Rectangle 1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4584E1C-FB14-46C8-803A-B7361D560A3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3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3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3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 grpId="0" build="p" autoUpdateAnimBg="0">
        <p:tmplLst>
          <p:tmpl lvl="1">
            <p:tnLst>
              <p:par>
                <p:cTn presetID="1" presetClass="entr" presetSubtype="0" fill="hold" nodeType="clickEffect">
                  <p:stCondLst>
                    <p:cond delay="0"/>
                  </p:stCondLst>
                  <p:childTnLst>
                    <p:set>
                      <p:cBhvr>
                        <p:cTn dur="1" fill="hold">
                          <p:stCondLst>
                            <p:cond delay="0"/>
                          </p:stCondLst>
                        </p:cTn>
                        <p:tgtEl>
                          <p:spTgt spid="103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03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03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03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034"/>
                        </p:tgtEl>
                        <p:attrNameLst>
                          <p:attrName>style.visibility</p:attrName>
                        </p:attrNameLst>
                      </p:cBhvr>
                      <p:to>
                        <p:strVal val="visible"/>
                      </p:to>
                    </p:set>
                  </p:childTnLst>
                </p:cTn>
              </p:par>
            </p:tnLst>
          </p:tmpl>
        </p:tmplLst>
      </p:bldP>
    </p:bldLst>
  </p:timing>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0242"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3"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4"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5"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6"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7"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48"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25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51" name="日期占位符 6"/>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A59E3504-DFEB-404B-9D51-A0981B886E3A}" type="datetime1">
              <a:rPr lang="zh-CN" altLang="en-US" smtClean="0"/>
              <a:pPr/>
              <a:t>2018-6-13</a:t>
            </a:fld>
            <a:endParaRPr lang="en-US" dirty="0"/>
          </a:p>
        </p:txBody>
      </p:sp>
      <p:sp>
        <p:nvSpPr>
          <p:cNvPr id="10252" name="页脚占位符 7"/>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0253" name="灯片编号占位符 8"/>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1952190A-53A1-4C51-B692-F4B0B173B58B}"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2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2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5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build="p" autoUpdateAnimBg="0">
        <p:tmplLst>
          <p:tmpl lvl="1">
            <p:tnLst>
              <p:par>
                <p:cTn presetID="1" presetClass="entr" presetSubtype="0" fill="hold" nodeType="clickEffect">
                  <p:stCondLst>
                    <p:cond delay="0"/>
                  </p:stCondLst>
                  <p:childTnLst>
                    <p:set>
                      <p:cBhvr>
                        <p:cTn dur="1" fill="hold">
                          <p:stCondLst>
                            <p:cond delay="0"/>
                          </p:stCondLst>
                        </p:cTn>
                        <p:tgtEl>
                          <p:spTgt spid="102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02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02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02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025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1266"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67"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68"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69"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70"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71"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72"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7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127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1275" name="日期占位符 2"/>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1184AB7-7DD0-4D25-89B3-F15392C7EA81}" type="datetime1">
              <a:rPr lang="zh-CN" altLang="en-US" smtClean="0"/>
              <a:pPr/>
              <a:t>2018-6-13</a:t>
            </a:fld>
            <a:endParaRPr lang="en-US" dirty="0"/>
          </a:p>
        </p:txBody>
      </p:sp>
      <p:sp>
        <p:nvSpPr>
          <p:cNvPr id="11276" name="页脚占位符 3"/>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1277" name="灯片编号占位符 4"/>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C1B206F-3BAF-4499-8A53-93CC46EE2C30}"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2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2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2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4" grpId="0" build="p" autoUpdateAnimBg="0">
        <p:tmplLst>
          <p:tmpl lvl="1">
            <p:tnLst>
              <p:par>
                <p:cTn presetID="1" presetClass="entr" presetSubtype="0" fill="hold" nodeType="clickEffect">
                  <p:stCondLst>
                    <p:cond delay="0"/>
                  </p:stCondLst>
                  <p:childTnLst>
                    <p:set>
                      <p:cBhvr>
                        <p:cTn dur="1" fill="hold">
                          <p:stCondLst>
                            <p:cond delay="0"/>
                          </p:stCondLst>
                        </p:cTn>
                        <p:tgtEl>
                          <p:spTgt spid="112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12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12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12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127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2290"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91"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92"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93"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94"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95"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96"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29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229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2299" name="日期占位符 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E17FF4D0-A871-4688-AF85-1F31B1D9C415}" type="datetime1">
              <a:rPr lang="zh-CN" altLang="en-US" smtClean="0"/>
              <a:pPr/>
              <a:t>2018-6-13</a:t>
            </a:fld>
            <a:endParaRPr lang="en-US" dirty="0"/>
          </a:p>
        </p:txBody>
      </p:sp>
      <p:sp>
        <p:nvSpPr>
          <p:cNvPr id="12300" name="页脚占位符 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2301" name="灯片编号占位符 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85877880-3928-4C79-BAAA-F4D4BEDBEEA2}"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2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2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2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2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build="p" autoUpdateAnimBg="0">
        <p:tmplLst>
          <p:tmpl lvl="1">
            <p:tnLst>
              <p:par>
                <p:cTn presetID="1" presetClass="entr" presetSubtype="0" fill="hold" nodeType="clickEffect">
                  <p:stCondLst>
                    <p:cond delay="0"/>
                  </p:stCondLst>
                  <p:childTnLst>
                    <p:set>
                      <p:cBhvr>
                        <p:cTn dur="1" fill="hold">
                          <p:stCondLst>
                            <p:cond delay="0"/>
                          </p:stCondLst>
                        </p:cTn>
                        <p:tgtEl>
                          <p:spTgt spid="122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22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22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22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229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3314"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15"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16"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17"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18"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19"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20"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32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332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3323"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8C771115-8130-4D28-BE5D-34C353183D8D}" type="datetime1">
              <a:rPr lang="zh-CN" altLang="en-US" smtClean="0"/>
              <a:pPr/>
              <a:t>2018-6-13</a:t>
            </a:fld>
            <a:endParaRPr lang="en-US" dirty="0"/>
          </a:p>
        </p:txBody>
      </p:sp>
      <p:sp>
        <p:nvSpPr>
          <p:cNvPr id="13324"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3325"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8505970D-D090-47DA-A1C6-6A47EEF18978}"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2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2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2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2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2" grpId="0" build="p" autoUpdateAnimBg="0">
        <p:tmplLst>
          <p:tmpl lvl="1">
            <p:tnLst>
              <p:par>
                <p:cTn presetID="1" presetClass="entr" presetSubtype="0" fill="hold" nodeType="clickEffect">
                  <p:stCondLst>
                    <p:cond delay="0"/>
                  </p:stCondLst>
                  <p:childTnLst>
                    <p:set>
                      <p:cBhvr>
                        <p:cTn dur="1" fill="hold">
                          <p:stCondLst>
                            <p:cond delay="0"/>
                          </p:stCondLst>
                        </p:cTn>
                        <p:tgtEl>
                          <p:spTgt spid="1332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332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332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332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332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4338"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39"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40"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41"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42"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43"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44"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34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434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347"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1F4EFB6D-9DE6-4D44-B79D-4620534C7101}" type="datetime1">
              <a:rPr lang="zh-CN" altLang="en-US" smtClean="0"/>
              <a:pPr/>
              <a:t>2018-6-13</a:t>
            </a:fld>
            <a:endParaRPr lang="en-US" dirty="0"/>
          </a:p>
        </p:txBody>
      </p:sp>
      <p:sp>
        <p:nvSpPr>
          <p:cNvPr id="14348"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4349"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CB48917E-93E9-499C-9588-82EA90856214}"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34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34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34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34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6" grpId="0" build="p" autoUpdateAnimBg="0">
        <p:tmplLst>
          <p:tmpl lvl="1">
            <p:tnLst>
              <p:par>
                <p:cTn presetID="1" presetClass="entr" presetSubtype="0" fill="hold" nodeType="clickEffect">
                  <p:stCondLst>
                    <p:cond delay="0"/>
                  </p:stCondLst>
                  <p:childTnLst>
                    <p:set>
                      <p:cBhvr>
                        <p:cTn dur="1" fill="hold">
                          <p:stCondLst>
                            <p:cond delay="0"/>
                          </p:stCondLst>
                        </p:cTn>
                        <p:tgtEl>
                          <p:spTgt spid="1434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434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434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434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434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5362"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3"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4"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5"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6"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7"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68"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537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5371"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020BC942-03BD-4D36-9F64-8C34EB606692}" type="datetime1">
              <a:rPr lang="zh-CN" altLang="en-US" smtClean="0"/>
              <a:pPr/>
              <a:t>2018-6-13</a:t>
            </a:fld>
            <a:endParaRPr lang="en-US" dirty="0"/>
          </a:p>
        </p:txBody>
      </p:sp>
      <p:sp>
        <p:nvSpPr>
          <p:cNvPr id="15372"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5373"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7E7A68D-3826-4866-925F-E10F6AC92CCD}"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7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7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7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7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7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0" grpId="0" build="p" autoUpdateAnimBg="0">
        <p:tmplLst>
          <p:tmpl lvl="1">
            <p:tnLst>
              <p:par>
                <p:cTn presetID="1" presetClass="entr" presetSubtype="0" fill="hold" nodeType="clickEffect">
                  <p:stCondLst>
                    <p:cond delay="0"/>
                  </p:stCondLst>
                  <p:childTnLst>
                    <p:set>
                      <p:cBhvr>
                        <p:cTn dur="1" fill="hold">
                          <p:stCondLst>
                            <p:cond delay="0"/>
                          </p:stCondLst>
                        </p:cTn>
                        <p:tgtEl>
                          <p:spTgt spid="1537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537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537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537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537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6386"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87"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88"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89"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90"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91"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392"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39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639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6395"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EE17B273-B336-4F54-92F6-1C09B948EAEC}" type="datetime1">
              <a:rPr lang="zh-CN" altLang="en-US" smtClean="0"/>
              <a:pPr/>
              <a:t>2018-6-13</a:t>
            </a:fld>
            <a:endParaRPr lang="en-US" dirty="0"/>
          </a:p>
        </p:txBody>
      </p:sp>
      <p:sp>
        <p:nvSpPr>
          <p:cNvPr id="16396"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6397"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11B672D-43A2-480E-99C4-48E446E3E3B8}"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9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9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39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39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3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build="p" autoUpdateAnimBg="0">
        <p:tmplLst>
          <p:tmpl lvl="1">
            <p:tnLst>
              <p:par>
                <p:cTn presetID="1" presetClass="entr" presetSubtype="0" fill="hold" nodeType="clickEffect">
                  <p:stCondLst>
                    <p:cond delay="0"/>
                  </p:stCondLst>
                  <p:childTnLst>
                    <p:set>
                      <p:cBhvr>
                        <p:cTn dur="1" fill="hold">
                          <p:stCondLst>
                            <p:cond delay="0"/>
                          </p:stCondLst>
                        </p:cTn>
                        <p:tgtEl>
                          <p:spTgt spid="1639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639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639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639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639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7410"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1"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2"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3"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4"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5"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6"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1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741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7419"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C5A02B52-1D11-445D-AB09-AC258FED2CA3}" type="datetime1">
              <a:rPr lang="zh-CN" altLang="en-US" smtClean="0"/>
              <a:pPr/>
              <a:t>2018-6-13</a:t>
            </a:fld>
            <a:endParaRPr lang="en-US" dirty="0"/>
          </a:p>
        </p:txBody>
      </p:sp>
      <p:sp>
        <p:nvSpPr>
          <p:cNvPr id="17420"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7421"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3943F51B-99CC-4E16-8DD3-572EFFE81D7E}"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build="p" autoUpdateAnimBg="0">
        <p:tmplLst>
          <p:tmpl lvl="1">
            <p:tnLst>
              <p:par>
                <p:cTn presetID="1" presetClass="entr" presetSubtype="0" fill="hold" nodeType="clickEffect">
                  <p:stCondLst>
                    <p:cond delay="0"/>
                  </p:stCondLst>
                  <p:childTnLst>
                    <p:set>
                      <p:cBhvr>
                        <p:cTn dur="1" fill="hold">
                          <p:stCondLst>
                            <p:cond delay="0"/>
                          </p:stCondLst>
                        </p:cTn>
                        <p:tgtEl>
                          <p:spTgt spid="1741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741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741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741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741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8434"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5"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6"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7"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8"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9"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40"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44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844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8443" name="日期占位符 5"/>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3D452B51-9276-4519-A466-75BFB9D52CC5}" type="datetime1">
              <a:rPr lang="zh-CN" altLang="en-US" smtClean="0"/>
              <a:pPr/>
              <a:t>2018-6-13</a:t>
            </a:fld>
            <a:endParaRPr lang="en-US" dirty="0"/>
          </a:p>
        </p:txBody>
      </p:sp>
      <p:sp>
        <p:nvSpPr>
          <p:cNvPr id="18444" name="页脚占位符 6"/>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8445" name="灯片编号占位符 7"/>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D89B16E1-CD65-42FA-9821-1E16AE5F6BBE}"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4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4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44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44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4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2" grpId="0" build="p" autoUpdateAnimBg="0">
        <p:tmplLst>
          <p:tmpl lvl="1">
            <p:tnLst>
              <p:par>
                <p:cTn presetID="1" presetClass="entr" presetSubtype="0" fill="hold" nodeType="clickEffect">
                  <p:stCondLst>
                    <p:cond delay="0"/>
                  </p:stCondLst>
                  <p:childTnLst>
                    <p:set>
                      <p:cBhvr>
                        <p:cTn dur="1" fill="hold">
                          <p:stCondLst>
                            <p:cond delay="0"/>
                          </p:stCondLst>
                        </p:cTn>
                        <p:tgtEl>
                          <p:spTgt spid="1844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844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844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844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844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19458"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59"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0"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1"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2"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3"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4"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46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946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9467"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0C00A645-B6B7-427D-897A-9759CB52A720}" type="datetime1">
              <a:rPr lang="zh-CN" altLang="en-US" smtClean="0"/>
              <a:pPr/>
              <a:t>2018-6-13</a:t>
            </a:fld>
            <a:endParaRPr lang="en-US" dirty="0"/>
          </a:p>
        </p:txBody>
      </p:sp>
      <p:sp>
        <p:nvSpPr>
          <p:cNvPr id="19468"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19469"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68EDE52A-EF9C-42BE-8C36-0267EC06C341}"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6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46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46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46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4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build="p" autoUpdateAnimBg="0">
        <p:tmplLst>
          <p:tmpl lvl="1">
            <p:tnLst>
              <p:par>
                <p:cTn presetID="1" presetClass="entr" presetSubtype="0" fill="hold" nodeType="clickEffect">
                  <p:stCondLst>
                    <p:cond delay="0"/>
                  </p:stCondLst>
                  <p:childTnLst>
                    <p:set>
                      <p:cBhvr>
                        <p:cTn dur="1" fill="hold">
                          <p:stCondLst>
                            <p:cond delay="0"/>
                          </p:stCondLst>
                        </p:cTn>
                        <p:tgtEl>
                          <p:spTgt spid="1946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946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946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946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946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050"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1"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2"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3"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4"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5"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6"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05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059" name="Rectangle 1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F64D34EB-EC2E-44E4-96B5-37EEF7E44518}" type="datetime1">
              <a:rPr lang="zh-CN" altLang="en-US" smtClean="0"/>
              <a:pPr/>
              <a:t>2018-6-13</a:t>
            </a:fld>
            <a:endParaRPr lang="en-US" dirty="0"/>
          </a:p>
        </p:txBody>
      </p:sp>
      <p:sp>
        <p:nvSpPr>
          <p:cNvPr id="2060" name="Rectangle 1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en-US" dirty="0"/>
          </a:p>
        </p:txBody>
      </p:sp>
      <p:sp>
        <p:nvSpPr>
          <p:cNvPr id="2061" name="Rectangle 1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F6A4316D-331E-4212-A607-D3CEEEE6725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5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5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5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 grpId="0" build="p" autoUpdateAnimBg="0">
        <p:tmplLst>
          <p:tmpl lvl="1">
            <p:tnLst>
              <p:par>
                <p:cTn presetID="1" presetClass="entr" presetSubtype="0" fill="hold" nodeType="clickEffect">
                  <p:stCondLst>
                    <p:cond delay="0"/>
                  </p:stCondLst>
                  <p:childTnLst>
                    <p:set>
                      <p:cBhvr>
                        <p:cTn dur="1" fill="hold">
                          <p:stCondLst>
                            <p:cond delay="0"/>
                          </p:stCondLst>
                        </p:cTn>
                        <p:tgtEl>
                          <p:spTgt spid="205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05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05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05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05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0482"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3"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4"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5"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6"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7"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8"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48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049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0491"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F34BCB1E-AA73-40C1-853A-488E1B86FF35}" type="datetime1">
              <a:rPr lang="zh-CN" altLang="en-US" smtClean="0"/>
              <a:pPr/>
              <a:t>2018-6-13</a:t>
            </a:fld>
            <a:endParaRPr lang="en-US" dirty="0"/>
          </a:p>
        </p:txBody>
      </p:sp>
      <p:sp>
        <p:nvSpPr>
          <p:cNvPr id="20492"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0493"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DBCBB034-2EA7-43DE-BDDE-2101DCC1D282}"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9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49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49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49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49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0" build="p" autoUpdateAnimBg="0">
        <p:tmplLst>
          <p:tmpl lvl="1">
            <p:tnLst>
              <p:par>
                <p:cTn presetID="1" presetClass="entr" presetSubtype="0" fill="hold" nodeType="clickEffect">
                  <p:stCondLst>
                    <p:cond delay="0"/>
                  </p:stCondLst>
                  <p:childTnLst>
                    <p:set>
                      <p:cBhvr>
                        <p:cTn dur="1" fill="hold">
                          <p:stCondLst>
                            <p:cond delay="0"/>
                          </p:stCondLst>
                        </p:cTn>
                        <p:tgtEl>
                          <p:spTgt spid="2049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049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049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049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049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1506"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07"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08"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09"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0"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1"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2"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1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151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1515" name="日期占位符 6"/>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2DE51D96-1630-4579-B601-F6B81F8C6BE3}" type="datetime1">
              <a:rPr lang="zh-CN" altLang="en-US" smtClean="0"/>
              <a:pPr/>
              <a:t>2018-6-13</a:t>
            </a:fld>
            <a:endParaRPr lang="en-US" dirty="0"/>
          </a:p>
        </p:txBody>
      </p:sp>
      <p:sp>
        <p:nvSpPr>
          <p:cNvPr id="21516" name="页脚占位符 7"/>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1517" name="灯片编号占位符 8"/>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ADD5135-9DBE-4258-A142-6B2F01A5F544}"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1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51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1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5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4" grpId="0" build="p" autoUpdateAnimBg="0">
        <p:tmplLst>
          <p:tmpl lvl="1">
            <p:tnLst>
              <p:par>
                <p:cTn presetID="1" presetClass="entr" presetSubtype="0" fill="hold" nodeType="clickEffect">
                  <p:stCondLst>
                    <p:cond delay="0"/>
                  </p:stCondLst>
                  <p:childTnLst>
                    <p:set>
                      <p:cBhvr>
                        <p:cTn dur="1" fill="hold">
                          <p:stCondLst>
                            <p:cond delay="0"/>
                          </p:stCondLst>
                        </p:cTn>
                        <p:tgtEl>
                          <p:spTgt spid="2151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151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151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151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151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2530"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1"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2"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3"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4"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5"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6"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3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253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2539"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5A3ABC87-0816-48E7-AD86-9D746F3B4674}" type="datetime1">
              <a:rPr lang="zh-CN" altLang="en-US" smtClean="0"/>
              <a:pPr/>
              <a:t>2018-6-13</a:t>
            </a:fld>
            <a:endParaRPr lang="en-US" dirty="0"/>
          </a:p>
        </p:txBody>
      </p:sp>
      <p:sp>
        <p:nvSpPr>
          <p:cNvPr id="22540"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2541"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3053B38-D103-4198-9989-6462653017EA}"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53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53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53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5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8" grpId="0" build="p" autoUpdateAnimBg="0">
        <p:tmplLst>
          <p:tmpl lvl="1">
            <p:tnLst>
              <p:par>
                <p:cTn presetID="1" presetClass="entr" presetSubtype="0" fill="hold" nodeType="clickEffect">
                  <p:stCondLst>
                    <p:cond delay="0"/>
                  </p:stCondLst>
                  <p:childTnLst>
                    <p:set>
                      <p:cBhvr>
                        <p:cTn dur="1" fill="hold">
                          <p:stCondLst>
                            <p:cond delay="0"/>
                          </p:stCondLst>
                        </p:cTn>
                        <p:tgtEl>
                          <p:spTgt spid="2253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253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3554"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5"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6"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7"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8"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9"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60"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56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356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3563"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D4A66BAE-1958-4B16-88DB-D9C608FAD617}" type="datetime1">
              <a:rPr lang="zh-CN" altLang="en-US" smtClean="0"/>
              <a:pPr/>
              <a:t>2018-6-13</a:t>
            </a:fld>
            <a:endParaRPr lang="en-US" dirty="0"/>
          </a:p>
        </p:txBody>
      </p:sp>
      <p:sp>
        <p:nvSpPr>
          <p:cNvPr id="23564"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3565"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CB29DEA9-0FFA-4125-8B76-50D1BED5BEE0}"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6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56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56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56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56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2" grpId="0" build="p" autoUpdateAnimBg="0">
        <p:tmplLst>
          <p:tmpl lvl="1">
            <p:tnLst>
              <p:par>
                <p:cTn presetID="1" presetClass="entr" presetSubtype="0" fill="hold" nodeType="clickEffect">
                  <p:stCondLst>
                    <p:cond delay="0"/>
                  </p:stCondLst>
                  <p:childTnLst>
                    <p:set>
                      <p:cBhvr>
                        <p:cTn dur="1" fill="hold">
                          <p:stCondLst>
                            <p:cond delay="0"/>
                          </p:stCondLst>
                        </p:cTn>
                        <p:tgtEl>
                          <p:spTgt spid="2356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356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356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356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356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4578"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79"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0"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1"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2"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3"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84"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58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458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4587"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C6D34CD7-5A9F-4DEC-A88A-3715B6F10037}" type="datetime1">
              <a:rPr lang="zh-CN" altLang="en-US" smtClean="0"/>
              <a:pPr/>
              <a:t>2018-6-13</a:t>
            </a:fld>
            <a:endParaRPr lang="en-US" dirty="0"/>
          </a:p>
        </p:txBody>
      </p:sp>
      <p:sp>
        <p:nvSpPr>
          <p:cNvPr id="24588"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4589"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35BC3D37-5C5F-4B18-8D19-CF563EC73A51}"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58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58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58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58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6" grpId="0" build="p" autoUpdateAnimBg="0">
        <p:tmplLst>
          <p:tmpl lvl="1">
            <p:tnLst>
              <p:par>
                <p:cTn presetID="1" presetClass="entr" presetSubtype="0" fill="hold" nodeType="clickEffect">
                  <p:stCondLst>
                    <p:cond delay="0"/>
                  </p:stCondLst>
                  <p:childTnLst>
                    <p:set>
                      <p:cBhvr>
                        <p:cTn dur="1" fill="hold">
                          <p:stCondLst>
                            <p:cond delay="0"/>
                          </p:stCondLst>
                        </p:cTn>
                        <p:tgtEl>
                          <p:spTgt spid="2458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458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458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458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458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5602"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3"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4"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5"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6"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7"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608"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60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561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5611"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0B5B969B-4A39-434E-8E78-9724FCBC5E5E}" type="datetime1">
              <a:rPr lang="zh-CN" altLang="en-US" smtClean="0"/>
              <a:pPr/>
              <a:t>2018-6-13</a:t>
            </a:fld>
            <a:endParaRPr lang="en-US" dirty="0"/>
          </a:p>
        </p:txBody>
      </p:sp>
      <p:sp>
        <p:nvSpPr>
          <p:cNvPr id="25612"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5613"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B68D4927-89E3-4445-9457-7502C7D00A08}"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61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61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6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0" grpId="0" build="p" autoUpdateAnimBg="0">
        <p:tmplLst>
          <p:tmpl lvl="1">
            <p:tnLst>
              <p:par>
                <p:cTn presetID="1" presetClass="entr" presetSubtype="0" fill="hold" nodeType="clickEffect">
                  <p:stCondLst>
                    <p:cond delay="0"/>
                  </p:stCondLst>
                  <p:childTnLst>
                    <p:set>
                      <p:cBhvr>
                        <p:cTn dur="1" fill="hold">
                          <p:stCondLst>
                            <p:cond delay="0"/>
                          </p:stCondLst>
                        </p:cTn>
                        <p:tgtEl>
                          <p:spTgt spid="2561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561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561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561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561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6626"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27"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28"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29"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30"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31"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632"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63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663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6635" name="日期占位符 6"/>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97FA5A9E-86F3-45F1-8649-451360359BFE}" type="datetime1">
              <a:rPr lang="zh-CN" altLang="en-US" smtClean="0"/>
              <a:pPr/>
              <a:t>2018-6-13</a:t>
            </a:fld>
            <a:endParaRPr lang="en-US" dirty="0"/>
          </a:p>
        </p:txBody>
      </p:sp>
      <p:sp>
        <p:nvSpPr>
          <p:cNvPr id="26636" name="页脚占位符 7"/>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6637" name="灯片编号占位符 8"/>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DFFB4DD4-7CE8-44FE-9EB7-2C67A84EFBCF}"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63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63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63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6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4" grpId="0" build="p" autoUpdateAnimBg="0">
        <p:tmplLst>
          <p:tmpl lvl="1">
            <p:tnLst>
              <p:par>
                <p:cTn presetID="1" presetClass="entr" presetSubtype="0" fill="hold" nodeType="clickEffect">
                  <p:stCondLst>
                    <p:cond delay="0"/>
                  </p:stCondLst>
                  <p:childTnLst>
                    <p:set>
                      <p:cBhvr>
                        <p:cTn dur="1" fill="hold">
                          <p:stCondLst>
                            <p:cond delay="0"/>
                          </p:stCondLst>
                        </p:cTn>
                        <p:tgtEl>
                          <p:spTgt spid="2663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663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663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663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663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7650"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1"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2"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3"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4"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5"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656"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765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765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7659" name="日期占位符 2"/>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DADB5297-D5FE-4251-AEA9-0B87B152A08C}" type="datetime1">
              <a:rPr lang="zh-CN" altLang="en-US" smtClean="0"/>
              <a:pPr/>
              <a:t>2018-6-13</a:t>
            </a:fld>
            <a:endParaRPr lang="en-US" dirty="0"/>
          </a:p>
        </p:txBody>
      </p:sp>
      <p:sp>
        <p:nvSpPr>
          <p:cNvPr id="27660" name="页脚占位符 3"/>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7661" name="灯片编号占位符 4"/>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6658167C-1879-424D-84D7-78B09BA0FDC1}"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65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65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65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6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8" grpId="0" build="p" autoUpdateAnimBg="0">
        <p:tmplLst>
          <p:tmpl lvl="1">
            <p:tnLst>
              <p:par>
                <p:cTn presetID="1" presetClass="entr" presetSubtype="0" fill="hold" nodeType="clickEffect">
                  <p:stCondLst>
                    <p:cond delay="0"/>
                  </p:stCondLst>
                  <p:childTnLst>
                    <p:set>
                      <p:cBhvr>
                        <p:cTn dur="1" fill="hold">
                          <p:stCondLst>
                            <p:cond delay="0"/>
                          </p:stCondLst>
                        </p:cTn>
                        <p:tgtEl>
                          <p:spTgt spid="2765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765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765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765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765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8674"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675"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676"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677"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678"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679"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680"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868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868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8683" name="日期占位符 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AFB2306D-CCC8-4C73-BFA4-46C3A54B8EE0}" type="datetime1">
              <a:rPr lang="zh-CN" altLang="en-US" smtClean="0"/>
              <a:pPr/>
              <a:t>2018-6-13</a:t>
            </a:fld>
            <a:endParaRPr lang="en-US" dirty="0"/>
          </a:p>
        </p:txBody>
      </p:sp>
      <p:sp>
        <p:nvSpPr>
          <p:cNvPr id="28684" name="页脚占位符 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8685" name="灯片编号占位符 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87067830-792D-4CA5-BF52-734452F0EB6E}"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8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68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68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68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68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build="p" autoUpdateAnimBg="0">
        <p:tmplLst>
          <p:tmpl lvl="1">
            <p:tnLst>
              <p:par>
                <p:cTn presetID="1" presetClass="entr" presetSubtype="0" fill="hold" nodeType="clickEffect">
                  <p:stCondLst>
                    <p:cond delay="0"/>
                  </p:stCondLst>
                  <p:childTnLst>
                    <p:set>
                      <p:cBhvr>
                        <p:cTn dur="1" fill="hold">
                          <p:stCondLst>
                            <p:cond delay="0"/>
                          </p:stCondLst>
                        </p:cTn>
                        <p:tgtEl>
                          <p:spTgt spid="2868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868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868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868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868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29698"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699"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700"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701"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702"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703"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704"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70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2970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29707"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BAF272B8-6DD0-4E6D-B61F-DD473EB2086B}" type="datetime1">
              <a:rPr lang="zh-CN" altLang="en-US" smtClean="0"/>
              <a:pPr/>
              <a:t>2018-6-13</a:t>
            </a:fld>
            <a:endParaRPr lang="en-US" dirty="0"/>
          </a:p>
        </p:txBody>
      </p:sp>
      <p:sp>
        <p:nvSpPr>
          <p:cNvPr id="29708"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29709"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8C6B3F2C-5A88-4F09-B1AB-124DBD2AE2A0}"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70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70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70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70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6" grpId="0" build="p" autoUpdateAnimBg="0">
        <p:tmplLst>
          <p:tmpl lvl="1">
            <p:tnLst>
              <p:par>
                <p:cTn presetID="1" presetClass="entr" presetSubtype="0" fill="hold" nodeType="clickEffect">
                  <p:stCondLst>
                    <p:cond delay="0"/>
                  </p:stCondLst>
                  <p:childTnLst>
                    <p:set>
                      <p:cBhvr>
                        <p:cTn dur="1" fill="hold">
                          <p:stCondLst>
                            <p:cond delay="0"/>
                          </p:stCondLst>
                        </p:cTn>
                        <p:tgtEl>
                          <p:spTgt spid="2970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2970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2970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2970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2970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074"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5"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6"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7"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078"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3079" name="Rectangle 7"/>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88E82D34-EB59-49AC-B62A-C21EB207BE0B}" type="datetime1">
              <a:rPr lang="zh-CN" altLang="en-US" smtClean="0"/>
              <a:pPr/>
              <a:t>2018-6-13</a:t>
            </a:fld>
            <a:endParaRPr lang="en-US" dirty="0"/>
          </a:p>
        </p:txBody>
      </p:sp>
      <p:sp>
        <p:nvSpPr>
          <p:cNvPr id="3080" name="Rectangle 8"/>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en-US" dirty="0"/>
          </a:p>
        </p:txBody>
      </p:sp>
      <p:sp>
        <p:nvSpPr>
          <p:cNvPr id="3081" name="Rectangle 9"/>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BCB71FF7-68BE-46FC-A33C-E1D9857A6064}" type="slidenum">
              <a:rPr lang="en-US" smtClean="0"/>
              <a:pPr/>
              <a:t>‹#›</a:t>
            </a:fld>
            <a:endParaRPr lang="en-US" dirty="0"/>
          </a:p>
        </p:txBody>
      </p:sp>
      <p:pic>
        <p:nvPicPr>
          <p:cNvPr id="3082"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7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7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7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build="p" autoUpdateAnimBg="0">
        <p:tmplLst>
          <p:tmpl lvl="1">
            <p:tnLst>
              <p:par>
                <p:cTn presetID="1" presetClass="entr" presetSubtype="0" fill="hold" nodeType="clickEffect">
                  <p:stCondLst>
                    <p:cond delay="0"/>
                  </p:stCondLst>
                  <p:childTnLst>
                    <p:set>
                      <p:cBhvr>
                        <p:cTn dur="1" fill="hold">
                          <p:stCondLst>
                            <p:cond delay="0"/>
                          </p:stCondLst>
                        </p:cTn>
                        <p:tgtEl>
                          <p:spTgt spid="307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07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07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07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07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0722"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3"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4"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5"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6"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7"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28"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2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073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30731"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4258FBE5-6BAE-4D34-B837-6F36DD8D4CF8}" type="datetime1">
              <a:rPr lang="zh-CN" altLang="en-US" smtClean="0"/>
              <a:pPr/>
              <a:t>2018-6-13</a:t>
            </a:fld>
            <a:endParaRPr lang="en-US" dirty="0"/>
          </a:p>
        </p:txBody>
      </p:sp>
      <p:sp>
        <p:nvSpPr>
          <p:cNvPr id="30732"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0733"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014FA8AA-FD47-4911-B6D7-EA7CE82BEEC7}"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3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3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73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73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73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0" grpId="0" build="p" autoUpdateAnimBg="0">
        <p:tmplLst>
          <p:tmpl lvl="1">
            <p:tnLst>
              <p:par>
                <p:cTn presetID="1" presetClass="entr" presetSubtype="0" fill="hold" nodeType="clickEffect">
                  <p:stCondLst>
                    <p:cond delay="0"/>
                  </p:stCondLst>
                  <p:childTnLst>
                    <p:set>
                      <p:cBhvr>
                        <p:cTn dur="1" fill="hold">
                          <p:stCondLst>
                            <p:cond delay="0"/>
                          </p:stCondLst>
                        </p:cTn>
                        <p:tgtEl>
                          <p:spTgt spid="3073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073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073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073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073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1746"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747"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748"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749"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750"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751"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752"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75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175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31755"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13F43893-40DD-4B13-8400-8F36778D1DC7}" type="datetime1">
              <a:rPr lang="zh-CN" altLang="en-US" smtClean="0"/>
              <a:pPr/>
              <a:t>2018-6-13</a:t>
            </a:fld>
            <a:endParaRPr lang="en-US" dirty="0"/>
          </a:p>
        </p:txBody>
      </p:sp>
      <p:sp>
        <p:nvSpPr>
          <p:cNvPr id="31756"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1757"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F8E75C17-8E0A-4094-B79E-60D0203FED06}"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5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75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75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75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75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4" grpId="0" build="p" autoUpdateAnimBg="0">
        <p:tmplLst>
          <p:tmpl lvl="1">
            <p:tnLst>
              <p:par>
                <p:cTn presetID="1" presetClass="entr" presetSubtype="0" fill="hold" nodeType="clickEffect">
                  <p:stCondLst>
                    <p:cond delay="0"/>
                  </p:stCondLst>
                  <p:childTnLst>
                    <p:set>
                      <p:cBhvr>
                        <p:cTn dur="1" fill="hold">
                          <p:stCondLst>
                            <p:cond delay="0"/>
                          </p:stCondLst>
                        </p:cTn>
                        <p:tgtEl>
                          <p:spTgt spid="3175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175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175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175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175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2770" name="Picture 2" descr="last_dance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619125"/>
            <a:ext cx="3429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1" name="Picture 3" descr="last_dance_top"/>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8732838" y="0"/>
            <a:ext cx="411162"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2" name="Picture 4" descr="1"/>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0"/>
            <a:ext cx="8737600" cy="62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3" name="Picture 5" descr="last_dance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789988" y="5324475"/>
            <a:ext cx="354012" cy="390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4" name="Picture 6" descr="河山图标"/>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5" name="Picture 7" descr="2"/>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5705475"/>
            <a:ext cx="9144000" cy="1152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6" name="Picture 8" descr="last_dance_bottom"/>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715000"/>
            <a:ext cx="914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277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277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32779"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FC7AB294-6501-42B3-94F6-C0436DDEB1D0}" type="datetime1">
              <a:rPr lang="zh-CN" altLang="en-US" smtClean="0"/>
              <a:pPr/>
              <a:t>2018-6-13</a:t>
            </a:fld>
            <a:endParaRPr lang="en-US" dirty="0"/>
          </a:p>
        </p:txBody>
      </p:sp>
      <p:sp>
        <p:nvSpPr>
          <p:cNvPr id="32780"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2781"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E5932DC7-132C-4B1B-832C-43787D953199}"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77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77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77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77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8" grpId="0" build="p" autoUpdateAnimBg="0">
        <p:tmplLst>
          <p:tmpl lvl="1">
            <p:tnLst>
              <p:par>
                <p:cTn presetID="1" presetClass="entr" presetSubtype="0" fill="hold" nodeType="clickEffect">
                  <p:stCondLst>
                    <p:cond delay="0"/>
                  </p:stCondLst>
                  <p:childTnLst>
                    <p:set>
                      <p:cBhvr>
                        <p:cTn dur="1" fill="hold">
                          <p:stCondLst>
                            <p:cond delay="0"/>
                          </p:stCondLst>
                        </p:cTn>
                        <p:tgtEl>
                          <p:spTgt spid="3277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277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277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277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277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3794"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795"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796"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797"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3798"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3799"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800"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4A08E735-EE20-4C81-9286-0AF0BA7C7459}" type="datetime1">
              <a:rPr lang="zh-CN" altLang="en-US" smtClean="0"/>
              <a:pPr/>
              <a:t>2018-6-13</a:t>
            </a:fld>
            <a:endParaRPr lang="en-US" dirty="0"/>
          </a:p>
        </p:txBody>
      </p:sp>
      <p:sp>
        <p:nvSpPr>
          <p:cNvPr id="33801"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3802"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DFB4847-CCDE-410A-BEB5-866F0517F339}"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7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7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7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7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build="p" autoUpdateAnimBg="0">
        <p:tmplLst>
          <p:tmpl lvl="1">
            <p:tnLst>
              <p:par>
                <p:cTn presetID="1" presetClass="entr" presetSubtype="0" fill="hold" nodeType="clickEffect">
                  <p:stCondLst>
                    <p:cond delay="0"/>
                  </p:stCondLst>
                  <p:childTnLst>
                    <p:set>
                      <p:cBhvr>
                        <p:cTn dur="1" fill="hold">
                          <p:stCondLst>
                            <p:cond delay="0"/>
                          </p:stCondLst>
                        </p:cTn>
                        <p:tgtEl>
                          <p:spTgt spid="337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37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37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37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379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4818"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819"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820"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821"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4822"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4823"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824"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A60400D7-4E42-40AD-94EA-E2124B5E0372}" type="datetime1">
              <a:rPr lang="zh-CN" altLang="en-US" smtClean="0"/>
              <a:pPr/>
              <a:t>2018-6-13</a:t>
            </a:fld>
            <a:endParaRPr lang="en-US" dirty="0"/>
          </a:p>
        </p:txBody>
      </p:sp>
      <p:sp>
        <p:nvSpPr>
          <p:cNvPr id="34825"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4826"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01017A8C-1C44-4CD4-B627-3E1B8A9231DE}"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2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82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82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482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8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build="p" autoUpdateAnimBg="0">
        <p:tmplLst>
          <p:tmpl lvl="1">
            <p:tnLst>
              <p:par>
                <p:cTn presetID="1" presetClass="entr" presetSubtype="0" fill="hold" nodeType="clickEffect">
                  <p:stCondLst>
                    <p:cond delay="0"/>
                  </p:stCondLst>
                  <p:childTnLst>
                    <p:set>
                      <p:cBhvr>
                        <p:cTn dur="1" fill="hold">
                          <p:stCondLst>
                            <p:cond delay="0"/>
                          </p:stCondLst>
                        </p:cTn>
                        <p:tgtEl>
                          <p:spTgt spid="3482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482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482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482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482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5842"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843"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844"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45"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5846"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5847"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48"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3809179-0828-4722-84DC-BFCAE5F406BF}" type="datetime1">
              <a:rPr lang="zh-CN" altLang="en-US" smtClean="0"/>
              <a:pPr/>
              <a:t>2018-6-13</a:t>
            </a:fld>
            <a:endParaRPr lang="en-US" dirty="0"/>
          </a:p>
        </p:txBody>
      </p:sp>
      <p:sp>
        <p:nvSpPr>
          <p:cNvPr id="35849"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5850"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97B69DE3-D083-418D-955E-6789B28FB572}"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84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84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84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84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build="p" autoUpdateAnimBg="0">
        <p:tmplLst>
          <p:tmpl lvl="1">
            <p:tnLst>
              <p:par>
                <p:cTn presetID="1" presetClass="entr" presetSubtype="0" fill="hold" nodeType="clickEffect">
                  <p:stCondLst>
                    <p:cond delay="0"/>
                  </p:stCondLst>
                  <p:childTnLst>
                    <p:set>
                      <p:cBhvr>
                        <p:cTn dur="1" fill="hold">
                          <p:stCondLst>
                            <p:cond delay="0"/>
                          </p:stCondLst>
                        </p:cTn>
                        <p:tgtEl>
                          <p:spTgt spid="3584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584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584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584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584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6866"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67"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868"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69"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6870"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6871"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72"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864E77F2-C905-435A-8606-E7D59C82AA5D}" type="datetime1">
              <a:rPr lang="zh-CN" altLang="en-US" smtClean="0"/>
              <a:pPr/>
              <a:t>2018-6-13</a:t>
            </a:fld>
            <a:endParaRPr lang="en-US" dirty="0"/>
          </a:p>
        </p:txBody>
      </p:sp>
      <p:sp>
        <p:nvSpPr>
          <p:cNvPr id="36873"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6874"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E1A92B1-DC05-467F-9FB0-E883F1B37614}"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7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87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87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87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87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build="p" autoUpdateAnimBg="0">
        <p:tmplLst>
          <p:tmpl lvl="1">
            <p:tnLst>
              <p:par>
                <p:cTn presetID="1" presetClass="entr" presetSubtype="0" fill="hold" nodeType="clickEffect">
                  <p:stCondLst>
                    <p:cond delay="0"/>
                  </p:stCondLst>
                  <p:childTnLst>
                    <p:set>
                      <p:cBhvr>
                        <p:cTn dur="1" fill="hold">
                          <p:stCondLst>
                            <p:cond delay="0"/>
                          </p:stCondLst>
                        </p:cTn>
                        <p:tgtEl>
                          <p:spTgt spid="3687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687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687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687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687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7890"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891"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892"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893"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7894"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7895"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896" name="日期占位符 6"/>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DC552693-825F-4E08-AF34-35D03FA9A8F6}" type="datetime1">
              <a:rPr lang="zh-CN" altLang="en-US" smtClean="0"/>
              <a:pPr/>
              <a:t>2018-6-13</a:t>
            </a:fld>
            <a:endParaRPr lang="en-US" dirty="0"/>
          </a:p>
        </p:txBody>
      </p:sp>
      <p:sp>
        <p:nvSpPr>
          <p:cNvPr id="37897" name="页脚占位符 7"/>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7898" name="灯片编号占位符 8"/>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922815C-B44A-4A2C-BD4E-B0EB39A5700E}"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89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89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89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8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build="p" autoUpdateAnimBg="0">
        <p:tmplLst>
          <p:tmpl lvl="1">
            <p:tnLst>
              <p:par>
                <p:cTn presetID="1" presetClass="entr" presetSubtype="0" fill="hold" nodeType="clickEffect">
                  <p:stCondLst>
                    <p:cond delay="0"/>
                  </p:stCondLst>
                  <p:childTnLst>
                    <p:set>
                      <p:cBhvr>
                        <p:cTn dur="1" fill="hold">
                          <p:stCondLst>
                            <p:cond delay="0"/>
                          </p:stCondLst>
                        </p:cTn>
                        <p:tgtEl>
                          <p:spTgt spid="3789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789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789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789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789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8914"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915"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916"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17"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8918"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8919"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20" name="日期占位符 2"/>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442DC7AA-41EF-4F39-9713-D629A93A5125}" type="datetime1">
              <a:rPr lang="zh-CN" altLang="en-US" smtClean="0"/>
              <a:pPr/>
              <a:t>2018-6-13</a:t>
            </a:fld>
            <a:endParaRPr lang="en-US" dirty="0"/>
          </a:p>
        </p:txBody>
      </p:sp>
      <p:sp>
        <p:nvSpPr>
          <p:cNvPr id="38921" name="页脚占位符 3"/>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8922" name="灯片编号占位符 4"/>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0E02BCCE-0449-4CB4-9B7E-D99AC415C9B6}"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91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91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91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9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build="p" autoUpdateAnimBg="0">
        <p:tmplLst>
          <p:tmpl lvl="1">
            <p:tnLst>
              <p:par>
                <p:cTn presetID="1" presetClass="entr" presetSubtype="0" fill="hold" nodeType="clickEffect">
                  <p:stCondLst>
                    <p:cond delay="0"/>
                  </p:stCondLst>
                  <p:childTnLst>
                    <p:set>
                      <p:cBhvr>
                        <p:cTn dur="1" fill="hold">
                          <p:stCondLst>
                            <p:cond delay="0"/>
                          </p:stCondLst>
                        </p:cTn>
                        <p:tgtEl>
                          <p:spTgt spid="3891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891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891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891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891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39938"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939"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940"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941"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39942"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39943"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944" name="日期占位符 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5C73546B-A5E4-4374-8078-7A5100FC604E}" type="datetime1">
              <a:rPr lang="zh-CN" altLang="en-US" smtClean="0"/>
              <a:pPr/>
              <a:t>2018-6-13</a:t>
            </a:fld>
            <a:endParaRPr lang="en-US" dirty="0"/>
          </a:p>
        </p:txBody>
      </p:sp>
      <p:sp>
        <p:nvSpPr>
          <p:cNvPr id="39945" name="页脚占位符 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39946" name="灯片编号占位符 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E6776757-B4B1-4F89-B30B-E4DB503E0139}"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4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94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94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94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9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build="p" autoUpdateAnimBg="0">
        <p:tmplLst>
          <p:tmpl lvl="1">
            <p:tnLst>
              <p:par>
                <p:cTn presetID="1" presetClass="entr" presetSubtype="0" fill="hold" nodeType="clickEffect">
                  <p:stCondLst>
                    <p:cond delay="0"/>
                  </p:stCondLst>
                  <p:childTnLst>
                    <p:set>
                      <p:cBhvr>
                        <p:cTn dur="1" fill="hold">
                          <p:stCondLst>
                            <p:cond delay="0"/>
                          </p:stCondLst>
                        </p:cTn>
                        <p:tgtEl>
                          <p:spTgt spid="3994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994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994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994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994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098"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99"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0"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1"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2"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3"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4"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0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10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107" name="Rectangle 1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D6F4E4C-E308-439C-9AB4-4689B00A3DBC}" type="datetime1">
              <a:rPr lang="zh-CN" altLang="en-US" smtClean="0"/>
              <a:pPr/>
              <a:t>2018-6-13</a:t>
            </a:fld>
            <a:endParaRPr lang="en-US" dirty="0"/>
          </a:p>
        </p:txBody>
      </p:sp>
      <p:sp>
        <p:nvSpPr>
          <p:cNvPr id="4108" name="Rectangle 1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en-US" dirty="0"/>
          </a:p>
        </p:txBody>
      </p:sp>
      <p:sp>
        <p:nvSpPr>
          <p:cNvPr id="4109" name="Rectangle 1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14DBD8B-FE57-46F5-A13A-B362BFC3674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0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0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0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0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uild="p" autoUpdateAnimBg="0">
        <p:tmplLst>
          <p:tmpl lvl="1">
            <p:tnLst>
              <p:par>
                <p:cTn presetID="1" presetClass="entr" presetSubtype="0" fill="hold" nodeType="clickEffect">
                  <p:stCondLst>
                    <p:cond delay="0"/>
                  </p:stCondLst>
                  <p:childTnLst>
                    <p:set>
                      <p:cBhvr>
                        <p:cTn dur="1" fill="hold">
                          <p:stCondLst>
                            <p:cond delay="0"/>
                          </p:stCondLst>
                        </p:cTn>
                        <p:tgtEl>
                          <p:spTgt spid="410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10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10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10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10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0962"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963"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964"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965"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0966"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40967"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968"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02D9986-D36E-4D4C-BF16-26DF0162D909}" type="datetime1">
              <a:rPr lang="zh-CN" altLang="en-US" smtClean="0"/>
              <a:pPr/>
              <a:t>2018-6-13</a:t>
            </a:fld>
            <a:endParaRPr lang="en-US" dirty="0"/>
          </a:p>
        </p:txBody>
      </p:sp>
      <p:sp>
        <p:nvSpPr>
          <p:cNvPr id="40969"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0970"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76E21FB-F585-4E98-8089-423D44EB471E}"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96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96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96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9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build="p" autoUpdateAnimBg="0">
        <p:tmplLst>
          <p:tmpl lvl="1">
            <p:tnLst>
              <p:par>
                <p:cTn presetID="1" presetClass="entr" presetSubtype="0" fill="hold" nodeType="clickEffect">
                  <p:stCondLst>
                    <p:cond delay="0"/>
                  </p:stCondLst>
                  <p:childTnLst>
                    <p:set>
                      <p:cBhvr>
                        <p:cTn dur="1" fill="hold">
                          <p:stCondLst>
                            <p:cond delay="0"/>
                          </p:stCondLst>
                        </p:cTn>
                        <p:tgtEl>
                          <p:spTgt spid="4096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096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096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096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096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1986"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987"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988"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89"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1990"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41991"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92"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1811E15C-3D79-4860-B54D-D2032FCBBB4A}" type="datetime1">
              <a:rPr lang="zh-CN" altLang="en-US" smtClean="0"/>
              <a:pPr/>
              <a:t>2018-6-13</a:t>
            </a:fld>
            <a:endParaRPr lang="en-US" dirty="0"/>
          </a:p>
        </p:txBody>
      </p:sp>
      <p:sp>
        <p:nvSpPr>
          <p:cNvPr id="41993"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1994"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F4F01589-9CD8-4E35-8580-ED311E1B69B6}"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9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99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99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199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99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0" grpId="0" build="p" autoUpdateAnimBg="0">
        <p:tmplLst>
          <p:tmpl lvl="1">
            <p:tnLst>
              <p:par>
                <p:cTn presetID="1" presetClass="entr" presetSubtype="0" fill="hold" nodeType="clickEffect">
                  <p:stCondLst>
                    <p:cond delay="0"/>
                  </p:stCondLst>
                  <p:childTnLst>
                    <p:set>
                      <p:cBhvr>
                        <p:cTn dur="1" fill="hold">
                          <p:stCondLst>
                            <p:cond delay="0"/>
                          </p:stCondLst>
                        </p:cTn>
                        <p:tgtEl>
                          <p:spTgt spid="4199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199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199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199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199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3010"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011"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012"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3013"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3014"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43015"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3016"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505A405C-48AD-405C-B01B-F8B13E36E172}" type="datetime1">
              <a:rPr lang="zh-CN" altLang="en-US" smtClean="0"/>
              <a:pPr/>
              <a:t>2018-6-13</a:t>
            </a:fld>
            <a:endParaRPr lang="en-US" dirty="0"/>
          </a:p>
        </p:txBody>
      </p:sp>
      <p:sp>
        <p:nvSpPr>
          <p:cNvPr id="43017"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3018"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09E72E09-EBC5-42EB-BEA3-0EB394E3D1CD}"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0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01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01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01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0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build="p" autoUpdateAnimBg="0">
        <p:tmplLst>
          <p:tmpl lvl="1">
            <p:tnLst>
              <p:par>
                <p:cTn presetID="1" presetClass="entr" presetSubtype="0" fill="hold" nodeType="clickEffect">
                  <p:stCondLst>
                    <p:cond delay="0"/>
                  </p:stCondLst>
                  <p:childTnLst>
                    <p:set>
                      <p:cBhvr>
                        <p:cTn dur="1" fill="hold">
                          <p:stCondLst>
                            <p:cond delay="0"/>
                          </p:stCondLst>
                        </p:cTn>
                        <p:tgtEl>
                          <p:spTgt spid="4301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301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301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301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301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4034" name="Picture 2" descr="河山图标"/>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035"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2133600" y="0"/>
            <a:ext cx="4876800" cy="54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036" name="Picture 4" descr="mscien"/>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3429000"/>
            <a:ext cx="1965325"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4038" name="Rectangle 6"/>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44039" name="Picture 10" descr="mscien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1577975" cy="3497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4040"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ED28ED2A-19F1-448A-B94A-DB87B25202A1}" type="datetime1">
              <a:rPr lang="zh-CN" altLang="en-US" smtClean="0"/>
              <a:pPr/>
              <a:t>2018-6-13</a:t>
            </a:fld>
            <a:endParaRPr lang="en-US" dirty="0"/>
          </a:p>
        </p:txBody>
      </p:sp>
      <p:sp>
        <p:nvSpPr>
          <p:cNvPr id="44041"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4042"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106F11BC-9EA2-4F54-9F20-850E6EEF61B9}"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65"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03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03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03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0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build="p" autoUpdateAnimBg="0">
        <p:tmplLst>
          <p:tmpl lvl="1">
            <p:tnLst>
              <p:par>
                <p:cTn presetID="1" presetClass="entr" presetSubtype="0" fill="hold" nodeType="clickEffect">
                  <p:stCondLst>
                    <p:cond delay="0"/>
                  </p:stCondLst>
                  <p:childTnLst>
                    <p:set>
                      <p:cBhvr>
                        <p:cTn dur="1" fill="hold">
                          <p:stCondLst>
                            <p:cond delay="0"/>
                          </p:stCondLst>
                        </p:cTn>
                        <p:tgtEl>
                          <p:spTgt spid="4403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403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403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403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403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5058"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59"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60"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61"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62"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63"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064"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506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506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5067"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12443AC2-F0FB-4A4C-AD77-CFD023863715}" type="datetime1">
              <a:rPr lang="zh-CN" altLang="en-US" smtClean="0"/>
              <a:pPr/>
              <a:t>2018-6-13</a:t>
            </a:fld>
            <a:endParaRPr lang="en-US" dirty="0"/>
          </a:p>
        </p:txBody>
      </p:sp>
      <p:sp>
        <p:nvSpPr>
          <p:cNvPr id="45068"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5069"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11BE94FC-51DB-4509-AFB1-5758861F4B14}"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77" r:id="rId1"/>
    <p:sldLayoutId id="2147484178" r:id="rId2"/>
    <p:sldLayoutId id="2147484179" r:id="rId3"/>
    <p:sldLayoutId id="2147484180" r:id="rId4"/>
    <p:sldLayoutId id="2147484181" r:id="rId5"/>
    <p:sldLayoutId id="2147484182" r:id="rId6"/>
    <p:sldLayoutId id="2147484183" r:id="rId7"/>
    <p:sldLayoutId id="2147484184" r:id="rId8"/>
    <p:sldLayoutId id="2147484185" r:id="rId9"/>
    <p:sldLayoutId id="2147484186" r:id="rId10"/>
    <p:sldLayoutId id="214748418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6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06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06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06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506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6" grpId="0" build="p" autoUpdateAnimBg="0">
        <p:tmplLst>
          <p:tmpl lvl="1">
            <p:tnLst>
              <p:par>
                <p:cTn presetID="1" presetClass="entr" presetSubtype="0" fill="hold" nodeType="clickEffect">
                  <p:stCondLst>
                    <p:cond delay="0"/>
                  </p:stCondLst>
                  <p:childTnLst>
                    <p:set>
                      <p:cBhvr>
                        <p:cTn dur="1" fill="hold">
                          <p:stCondLst>
                            <p:cond delay="0"/>
                          </p:stCondLst>
                        </p:cTn>
                        <p:tgtEl>
                          <p:spTgt spid="4506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506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506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506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506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6082"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3"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4"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5"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6"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7"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88"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608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609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6091"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55C2BD3E-8AE4-48D3-BED9-71BC9F9BAD83}" type="datetime1">
              <a:rPr lang="zh-CN" altLang="en-US" smtClean="0"/>
              <a:pPr/>
              <a:t>2018-6-13</a:t>
            </a:fld>
            <a:endParaRPr lang="en-US" dirty="0"/>
          </a:p>
        </p:txBody>
      </p:sp>
      <p:sp>
        <p:nvSpPr>
          <p:cNvPr id="46092"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6093"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17C54666-AE2F-4014-8BEC-8B06018369D9}"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9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09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09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609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09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0" grpId="0" build="p" autoUpdateAnimBg="0">
        <p:tmplLst>
          <p:tmpl lvl="1">
            <p:tnLst>
              <p:par>
                <p:cTn presetID="1" presetClass="entr" presetSubtype="0" fill="hold" nodeType="clickEffect">
                  <p:stCondLst>
                    <p:cond delay="0"/>
                  </p:stCondLst>
                  <p:childTnLst>
                    <p:set>
                      <p:cBhvr>
                        <p:cTn dur="1" fill="hold">
                          <p:stCondLst>
                            <p:cond delay="0"/>
                          </p:stCondLst>
                        </p:cTn>
                        <p:tgtEl>
                          <p:spTgt spid="4609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609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609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609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609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7106"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07"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08"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09"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10"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11"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112"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711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711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7115"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2524B715-28A3-4B7F-8845-323EF5BEA131}" type="datetime1">
              <a:rPr lang="zh-CN" altLang="en-US" smtClean="0"/>
              <a:pPr/>
              <a:t>2018-6-13</a:t>
            </a:fld>
            <a:endParaRPr lang="en-US" dirty="0"/>
          </a:p>
        </p:txBody>
      </p:sp>
      <p:sp>
        <p:nvSpPr>
          <p:cNvPr id="47116"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7117"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0FE0D5D-7A3E-4F74-8F2B-261EC1E90E4C}"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01" r:id="rId1"/>
    <p:sldLayoutId id="2147484202" r:id="rId2"/>
    <p:sldLayoutId id="2147484203" r:id="rId3"/>
    <p:sldLayoutId id="2147484204" r:id="rId4"/>
    <p:sldLayoutId id="2147484205" r:id="rId5"/>
    <p:sldLayoutId id="2147484206" r:id="rId6"/>
    <p:sldLayoutId id="2147484207" r:id="rId7"/>
    <p:sldLayoutId id="2147484208" r:id="rId8"/>
    <p:sldLayoutId id="2147484209" r:id="rId9"/>
    <p:sldLayoutId id="2147484210" r:id="rId10"/>
    <p:sldLayoutId id="214748421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1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1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711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711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71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4" grpId="0" build="p" autoUpdateAnimBg="0">
        <p:tmplLst>
          <p:tmpl lvl="1">
            <p:tnLst>
              <p:par>
                <p:cTn presetID="1" presetClass="entr" presetSubtype="0" fill="hold" nodeType="clickEffect">
                  <p:stCondLst>
                    <p:cond delay="0"/>
                  </p:stCondLst>
                  <p:childTnLst>
                    <p:set>
                      <p:cBhvr>
                        <p:cTn dur="1" fill="hold">
                          <p:stCondLst>
                            <p:cond delay="0"/>
                          </p:stCondLst>
                        </p:cTn>
                        <p:tgtEl>
                          <p:spTgt spid="4711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711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711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711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711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8130"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131"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132"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133"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134"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135"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136"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813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813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8139"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237DDB7D-4B0C-4461-8BBD-AAF44F7A51AC}" type="datetime1">
              <a:rPr lang="zh-CN" altLang="en-US" smtClean="0"/>
              <a:pPr/>
              <a:t>2018-6-13</a:t>
            </a:fld>
            <a:endParaRPr lang="en-US" dirty="0"/>
          </a:p>
        </p:txBody>
      </p:sp>
      <p:sp>
        <p:nvSpPr>
          <p:cNvPr id="48140"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8141"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C64948C7-6A3D-4BC9-8152-4C2F1C4CBDCF}"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13" r:id="rId1"/>
    <p:sldLayoutId id="2147484214" r:id="rId2"/>
    <p:sldLayoutId id="2147484215" r:id="rId3"/>
    <p:sldLayoutId id="2147484216" r:id="rId4"/>
    <p:sldLayoutId id="2147484217" r:id="rId5"/>
    <p:sldLayoutId id="2147484218" r:id="rId6"/>
    <p:sldLayoutId id="2147484219" r:id="rId7"/>
    <p:sldLayoutId id="2147484220" r:id="rId8"/>
    <p:sldLayoutId id="2147484221" r:id="rId9"/>
    <p:sldLayoutId id="2147484222" r:id="rId10"/>
    <p:sldLayoutId id="214748422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13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813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813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1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8" grpId="0" build="p" autoUpdateAnimBg="0">
        <p:tmplLst>
          <p:tmpl lvl="1">
            <p:tnLst>
              <p:par>
                <p:cTn presetID="1" presetClass="entr" presetSubtype="0" fill="hold" nodeType="clickEffect">
                  <p:stCondLst>
                    <p:cond delay="0"/>
                  </p:stCondLst>
                  <p:childTnLst>
                    <p:set>
                      <p:cBhvr>
                        <p:cTn dur="1" fill="hold">
                          <p:stCondLst>
                            <p:cond delay="0"/>
                          </p:stCondLst>
                        </p:cTn>
                        <p:tgtEl>
                          <p:spTgt spid="4813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813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813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813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813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49154"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55"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56"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57"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58"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59"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160"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916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4916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49163" name="日期占位符 6"/>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7C7B210-EFA3-4976-8552-80DC132A01BB}" type="datetime1">
              <a:rPr lang="zh-CN" altLang="en-US" smtClean="0"/>
              <a:pPr/>
              <a:t>2018-6-13</a:t>
            </a:fld>
            <a:endParaRPr lang="en-US" dirty="0"/>
          </a:p>
        </p:txBody>
      </p:sp>
      <p:sp>
        <p:nvSpPr>
          <p:cNvPr id="49164" name="页脚占位符 7"/>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49165" name="灯片编号占位符 8"/>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BD784138-B8DC-4331-957F-59AC25370A8A}"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 id="2147484229" r:id="rId5"/>
    <p:sldLayoutId id="2147484230" r:id="rId6"/>
    <p:sldLayoutId id="2147484231" r:id="rId7"/>
    <p:sldLayoutId id="2147484232" r:id="rId8"/>
    <p:sldLayoutId id="2147484233" r:id="rId9"/>
    <p:sldLayoutId id="2147484234" r:id="rId10"/>
    <p:sldLayoutId id="214748423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16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16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16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916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2" grpId="0" build="p" autoUpdateAnimBg="0">
        <p:tmplLst>
          <p:tmpl lvl="1">
            <p:tnLst>
              <p:par>
                <p:cTn presetID="1" presetClass="entr" presetSubtype="0" fill="hold" nodeType="clickEffect">
                  <p:stCondLst>
                    <p:cond delay="0"/>
                  </p:stCondLst>
                  <p:childTnLst>
                    <p:set>
                      <p:cBhvr>
                        <p:cTn dur="1" fill="hold">
                          <p:stCondLst>
                            <p:cond delay="0"/>
                          </p:stCondLst>
                        </p:cTn>
                        <p:tgtEl>
                          <p:spTgt spid="4916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0178"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79"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0"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1"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2"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3"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184"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018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018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0187" name="日期占位符 2"/>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162DABFA-9D22-493B-B4D0-FFA844AB2819}" type="datetime1">
              <a:rPr lang="zh-CN" altLang="en-US" smtClean="0"/>
              <a:pPr/>
              <a:t>2018-6-13</a:t>
            </a:fld>
            <a:endParaRPr lang="en-US" dirty="0"/>
          </a:p>
        </p:txBody>
      </p:sp>
      <p:sp>
        <p:nvSpPr>
          <p:cNvPr id="50188" name="页脚占位符 3"/>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0189" name="灯片编号占位符 4"/>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7810293B-0493-4638-9847-FDF8127AB447}"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18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18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18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18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6" grpId="0" build="p" autoUpdateAnimBg="0">
        <p:tmplLst>
          <p:tmpl lvl="1">
            <p:tnLst>
              <p:par>
                <p:cTn presetID="1" presetClass="entr" presetSubtype="0" fill="hold" nodeType="clickEffect">
                  <p:stCondLst>
                    <p:cond delay="0"/>
                  </p:stCondLst>
                  <p:childTnLst>
                    <p:set>
                      <p:cBhvr>
                        <p:cTn dur="1" fill="hold">
                          <p:stCondLst>
                            <p:cond delay="0"/>
                          </p:stCondLst>
                        </p:cTn>
                        <p:tgtEl>
                          <p:spTgt spid="5018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018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018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018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018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122"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3"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4"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5"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6"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7"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8"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13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131" name="Rectangle 1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BEDE09A4-C127-4308-B5FC-A2DF8ED6452F}" type="datetime1">
              <a:rPr lang="zh-CN" altLang="en-US" smtClean="0"/>
              <a:pPr/>
              <a:t>2018-6-13</a:t>
            </a:fld>
            <a:endParaRPr lang="en-US" dirty="0"/>
          </a:p>
        </p:txBody>
      </p:sp>
      <p:sp>
        <p:nvSpPr>
          <p:cNvPr id="5132" name="Rectangle 1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en-US" dirty="0"/>
          </a:p>
        </p:txBody>
      </p:sp>
      <p:sp>
        <p:nvSpPr>
          <p:cNvPr id="5133" name="Rectangle 1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128EB658-C57A-4FCD-A4EA-59F3F40C1099}" type="slidenum">
              <a:rPr lang="en-US" smtClean="0"/>
              <a:pPr/>
              <a:t>‹#›</a:t>
            </a:fld>
            <a:endParaRPr lang="en-US" dirty="0"/>
          </a:p>
        </p:txBody>
      </p:sp>
      <p:pic>
        <p:nvPicPr>
          <p:cNvPr id="5134"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3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3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3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3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3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 grpId="0" build="p" autoUpdateAnimBg="0">
        <p:tmplLst>
          <p:tmpl lvl="1">
            <p:tnLst>
              <p:par>
                <p:cTn presetID="1" presetClass="entr" presetSubtype="0" fill="hold" nodeType="clickEffect">
                  <p:stCondLst>
                    <p:cond delay="0"/>
                  </p:stCondLst>
                  <p:childTnLst>
                    <p:set>
                      <p:cBhvr>
                        <p:cTn dur="1" fill="hold">
                          <p:stCondLst>
                            <p:cond delay="0"/>
                          </p:stCondLst>
                        </p:cTn>
                        <p:tgtEl>
                          <p:spTgt spid="513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13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13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13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13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1202"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03"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04"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05"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06"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07"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08"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0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121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1211" name="日期占位符 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468563ED-4265-4F2D-830E-E207EA4FF72D}" type="datetime1">
              <a:rPr lang="zh-CN" altLang="en-US" smtClean="0"/>
              <a:pPr/>
              <a:t>2018-6-13</a:t>
            </a:fld>
            <a:endParaRPr lang="en-US" dirty="0"/>
          </a:p>
        </p:txBody>
      </p:sp>
      <p:sp>
        <p:nvSpPr>
          <p:cNvPr id="51212" name="页脚占位符 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1213" name="灯片编号占位符 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E38D767D-8808-4B62-9A07-604DF01E8233}"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2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21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21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2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0" grpId="0" build="p" autoUpdateAnimBg="0">
        <p:tmplLst>
          <p:tmpl lvl="1">
            <p:tnLst>
              <p:par>
                <p:cTn presetID="1" presetClass="entr" presetSubtype="0" fill="hold" nodeType="clickEffect">
                  <p:stCondLst>
                    <p:cond delay="0"/>
                  </p:stCondLst>
                  <p:childTnLst>
                    <p:set>
                      <p:cBhvr>
                        <p:cTn dur="1" fill="hold">
                          <p:stCondLst>
                            <p:cond delay="0"/>
                          </p:stCondLst>
                        </p:cTn>
                        <p:tgtEl>
                          <p:spTgt spid="5121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121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121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121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121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2226"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27"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28"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29"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30"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31"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232"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223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223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2235"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4302C5AF-1A5D-4F89-977E-C8C9F3E418B8}" type="datetime1">
              <a:rPr lang="zh-CN" altLang="en-US" smtClean="0"/>
              <a:pPr/>
              <a:t>2018-6-13</a:t>
            </a:fld>
            <a:endParaRPr lang="en-US" dirty="0"/>
          </a:p>
        </p:txBody>
      </p:sp>
      <p:sp>
        <p:nvSpPr>
          <p:cNvPr id="52236"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2237"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4789457-EC2B-40C5-9E3E-0A4A7D19023A}"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3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3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23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23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23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4" grpId="0" build="p" autoUpdateAnimBg="0">
        <p:tmplLst>
          <p:tmpl lvl="1">
            <p:tnLst>
              <p:par>
                <p:cTn presetID="1" presetClass="entr" presetSubtype="0" fill="hold" nodeType="clickEffect">
                  <p:stCondLst>
                    <p:cond delay="0"/>
                  </p:stCondLst>
                  <p:childTnLst>
                    <p:set>
                      <p:cBhvr>
                        <p:cTn dur="1" fill="hold">
                          <p:stCondLst>
                            <p:cond delay="0"/>
                          </p:stCondLst>
                        </p:cTn>
                        <p:tgtEl>
                          <p:spTgt spid="5223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223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223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223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223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3250"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1"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2"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3"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4"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5"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256"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325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325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3259"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AE6251D4-B85F-43FF-8418-62DFAB2B2BDC}" type="datetime1">
              <a:rPr lang="zh-CN" altLang="en-US" smtClean="0"/>
              <a:pPr/>
              <a:t>2018-6-13</a:t>
            </a:fld>
            <a:endParaRPr lang="en-US" dirty="0"/>
          </a:p>
        </p:txBody>
      </p:sp>
      <p:sp>
        <p:nvSpPr>
          <p:cNvPr id="53260"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3261"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437E7C5-6DFB-47DC-B998-8D3DFE772211}"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73" r:id="rId1"/>
    <p:sldLayoutId id="2147484274" r:id="rId2"/>
    <p:sldLayoutId id="2147484275" r:id="rId3"/>
    <p:sldLayoutId id="2147484276" r:id="rId4"/>
    <p:sldLayoutId id="2147484277" r:id="rId5"/>
    <p:sldLayoutId id="2147484278" r:id="rId6"/>
    <p:sldLayoutId id="2147484279" r:id="rId7"/>
    <p:sldLayoutId id="2147484280" r:id="rId8"/>
    <p:sldLayoutId id="2147484281" r:id="rId9"/>
    <p:sldLayoutId id="2147484282" r:id="rId10"/>
    <p:sldLayoutId id="214748428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25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25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25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2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8" grpId="0" build="p" autoUpdateAnimBg="0">
        <p:tmplLst>
          <p:tmpl lvl="1">
            <p:tnLst>
              <p:par>
                <p:cTn presetID="1" presetClass="entr" presetSubtype="0" fill="hold" nodeType="clickEffect">
                  <p:stCondLst>
                    <p:cond delay="0"/>
                  </p:stCondLst>
                  <p:childTnLst>
                    <p:set>
                      <p:cBhvr>
                        <p:cTn dur="1" fill="hold">
                          <p:stCondLst>
                            <p:cond delay="0"/>
                          </p:stCondLst>
                        </p:cTn>
                        <p:tgtEl>
                          <p:spTgt spid="5325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325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325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325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325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4274"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75"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76"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77"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78"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79"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80"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28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428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4283"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E9DA66D0-8E60-4218-925F-4CA17809113F}" type="datetime1">
              <a:rPr lang="zh-CN" altLang="en-US" smtClean="0"/>
              <a:pPr/>
              <a:t>2018-6-13</a:t>
            </a:fld>
            <a:endParaRPr lang="en-US" dirty="0"/>
          </a:p>
        </p:txBody>
      </p:sp>
      <p:sp>
        <p:nvSpPr>
          <p:cNvPr id="54284"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4285"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3A1A9D0A-1742-4F63-B59C-44962818C525}"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8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28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28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28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428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2" grpId="0" build="p" autoUpdateAnimBg="0">
        <p:tmplLst>
          <p:tmpl lvl="1">
            <p:tnLst>
              <p:par>
                <p:cTn presetID="1" presetClass="entr" presetSubtype="0" fill="hold" nodeType="clickEffect">
                  <p:stCondLst>
                    <p:cond delay="0"/>
                  </p:stCondLst>
                  <p:childTnLst>
                    <p:set>
                      <p:cBhvr>
                        <p:cTn dur="1" fill="hold">
                          <p:stCondLst>
                            <p:cond delay="0"/>
                          </p:stCondLst>
                        </p:cTn>
                        <p:tgtEl>
                          <p:spTgt spid="5428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428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428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428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428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5298" name="Picture 2"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5257800" y="0"/>
            <a:ext cx="27432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299" name="Picture 3"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77724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300" name="Picture 4" descr="mini_indy_left"/>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697913" y="323850"/>
            <a:ext cx="446087"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301" name="Picture 5" descr="mini_indy_right"/>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766050" y="428625"/>
            <a:ext cx="1349375" cy="2182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302" name="Picture 6"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228600" y="27432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303" name="Picture 7" descr="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152400" y="333375"/>
            <a:ext cx="7620000" cy="6172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304" name="Picture 8" descr="mini_indy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7886700" y="0"/>
            <a:ext cx="1257300" cy="446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530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530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55307"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C1DBC194-0F14-4AA6-9A2F-87799AE7A795}" type="datetime1">
              <a:rPr lang="zh-CN" altLang="en-US" smtClean="0"/>
              <a:pPr/>
              <a:t>2018-6-13</a:t>
            </a:fld>
            <a:endParaRPr lang="en-US" dirty="0"/>
          </a:p>
        </p:txBody>
      </p:sp>
      <p:sp>
        <p:nvSpPr>
          <p:cNvPr id="55308"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5309"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8EC267F3-1580-4AD8-97CF-1DEF5C8EB428}"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 id="2147484305" r:id="rId9"/>
    <p:sldLayoutId id="2147484306" r:id="rId10"/>
    <p:sldLayoutId id="214748430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0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30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530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530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530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build="p" autoUpdateAnimBg="0">
        <p:tmplLst>
          <p:tmpl lvl="1">
            <p:tnLst>
              <p:par>
                <p:cTn presetID="1" presetClass="entr" presetSubtype="0" fill="hold" nodeType="clickEffect">
                  <p:stCondLst>
                    <p:cond delay="0"/>
                  </p:stCondLst>
                  <p:childTnLst>
                    <p:set>
                      <p:cBhvr>
                        <p:cTn dur="1" fill="hold">
                          <p:stCondLst>
                            <p:cond delay="0"/>
                          </p:stCondLst>
                        </p:cTn>
                        <p:tgtEl>
                          <p:spTgt spid="5530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530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530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530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530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6322"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323"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324"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325"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326"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327"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328"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632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633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6331"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6332"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FEF7871B-6D5E-4175-80A3-CD149400AB49}" type="datetime1">
              <a:rPr lang="zh-CN" altLang="en-US" smtClean="0"/>
              <a:pPr/>
              <a:t>2018-6-13</a:t>
            </a:fld>
            <a:endParaRPr lang="en-US" dirty="0"/>
          </a:p>
        </p:txBody>
      </p:sp>
      <p:sp>
        <p:nvSpPr>
          <p:cNvPr id="56333"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6334"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7D6AFA0D-993B-4D4B-AD0E-CDE62E5E3E1A}"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09" r:id="rId1"/>
    <p:sldLayoutId id="2147484310" r:id="rId2"/>
    <p:sldLayoutId id="2147484311" r:id="rId3"/>
    <p:sldLayoutId id="2147484312" r:id="rId4"/>
    <p:sldLayoutId id="2147484313" r:id="rId5"/>
    <p:sldLayoutId id="2147484314" r:id="rId6"/>
    <p:sldLayoutId id="2147484315" r:id="rId7"/>
    <p:sldLayoutId id="2147484316" r:id="rId8"/>
    <p:sldLayoutId id="2147484317" r:id="rId9"/>
    <p:sldLayoutId id="2147484318" r:id="rId10"/>
    <p:sldLayoutId id="214748431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3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33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633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33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633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0" grpId="0" build="p" autoUpdateAnimBg="0">
        <p:tmplLst>
          <p:tmpl lvl="1">
            <p:tnLst>
              <p:par>
                <p:cTn presetID="1" presetClass="entr" presetSubtype="0" fill="hold" nodeType="clickEffect">
                  <p:stCondLst>
                    <p:cond delay="0"/>
                  </p:stCondLst>
                  <p:childTnLst>
                    <p:set>
                      <p:cBhvr>
                        <p:cTn dur="1" fill="hold">
                          <p:stCondLst>
                            <p:cond delay="0"/>
                          </p:stCondLst>
                        </p:cTn>
                        <p:tgtEl>
                          <p:spTgt spid="5633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633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633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633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633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7346"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347"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348"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349"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350"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351"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352"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35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735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7355"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356"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AB720063-E5ED-41B2-9510-137E5E9E810C}" type="datetime1">
              <a:rPr lang="zh-CN" altLang="en-US" smtClean="0"/>
              <a:pPr/>
              <a:t>2018-6-13</a:t>
            </a:fld>
            <a:endParaRPr lang="en-US" dirty="0"/>
          </a:p>
        </p:txBody>
      </p:sp>
      <p:sp>
        <p:nvSpPr>
          <p:cNvPr id="57357"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7358"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9FB2328E-52B5-4E72-8A31-5C846D9FE739}"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21" r:id="rId1"/>
    <p:sldLayoutId id="2147484322" r:id="rId2"/>
    <p:sldLayoutId id="2147484323" r:id="rId3"/>
    <p:sldLayoutId id="2147484324" r:id="rId4"/>
    <p:sldLayoutId id="2147484325" r:id="rId5"/>
    <p:sldLayoutId id="2147484326" r:id="rId6"/>
    <p:sldLayoutId id="2147484327" r:id="rId7"/>
    <p:sldLayoutId id="2147484328" r:id="rId8"/>
    <p:sldLayoutId id="2147484329" r:id="rId9"/>
    <p:sldLayoutId id="2147484330" r:id="rId10"/>
    <p:sldLayoutId id="214748433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5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35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35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735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735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4" grpId="0" build="p" autoUpdateAnimBg="0">
        <p:tmplLst>
          <p:tmpl lvl="1">
            <p:tnLst>
              <p:par>
                <p:cTn presetID="1" presetClass="entr" presetSubtype="0" fill="hold" nodeType="clickEffect">
                  <p:stCondLst>
                    <p:cond delay="0"/>
                  </p:stCondLst>
                  <p:childTnLst>
                    <p:set>
                      <p:cBhvr>
                        <p:cTn dur="1" fill="hold">
                          <p:stCondLst>
                            <p:cond delay="0"/>
                          </p:stCondLst>
                        </p:cTn>
                        <p:tgtEl>
                          <p:spTgt spid="5735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735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735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735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735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8370"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1"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2"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3"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4"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5"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6"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837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837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8379"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8380"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053006FE-5142-4DB5-AA94-9F17E8661FA9}" type="datetime1">
              <a:rPr lang="zh-CN" altLang="en-US" smtClean="0"/>
              <a:pPr/>
              <a:t>2018-6-13</a:t>
            </a:fld>
            <a:endParaRPr lang="en-US" dirty="0"/>
          </a:p>
        </p:txBody>
      </p:sp>
      <p:sp>
        <p:nvSpPr>
          <p:cNvPr id="58381"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8382"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E29BC34C-3526-481D-87FC-3A1916666DA2}"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 id="2147484337" r:id="rId5"/>
    <p:sldLayoutId id="2147484338" r:id="rId6"/>
    <p:sldLayoutId id="2147484339" r:id="rId7"/>
    <p:sldLayoutId id="2147484340" r:id="rId8"/>
    <p:sldLayoutId id="2147484341" r:id="rId9"/>
    <p:sldLayoutId id="2147484342" r:id="rId10"/>
    <p:sldLayoutId id="214748434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837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837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37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37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8" grpId="0" build="p" autoUpdateAnimBg="0">
        <p:tmplLst>
          <p:tmpl lvl="1">
            <p:tnLst>
              <p:par>
                <p:cTn presetID="1" presetClass="entr" presetSubtype="0" fill="hold" nodeType="clickEffect">
                  <p:stCondLst>
                    <p:cond delay="0"/>
                  </p:stCondLst>
                  <p:childTnLst>
                    <p:set>
                      <p:cBhvr>
                        <p:cTn dur="1" fill="hold">
                          <p:stCondLst>
                            <p:cond delay="0"/>
                          </p:stCondLst>
                        </p:cTn>
                        <p:tgtEl>
                          <p:spTgt spid="5837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837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837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837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837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59394"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395"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396"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397"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398"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399"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400"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940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5940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9403"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9404"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4BFB762-1183-4FC0-8BC4-346CFD40B411}" type="datetime1">
              <a:rPr lang="zh-CN" altLang="en-US" smtClean="0"/>
              <a:pPr/>
              <a:t>2018-6-13</a:t>
            </a:fld>
            <a:endParaRPr lang="en-US" dirty="0"/>
          </a:p>
        </p:txBody>
      </p:sp>
      <p:sp>
        <p:nvSpPr>
          <p:cNvPr id="59405"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59406"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26E55E6-0F91-4073-9B75-47F48D2013E8}"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40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940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940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940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94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2" grpId="0" build="p" autoUpdateAnimBg="0">
        <p:tmplLst>
          <p:tmpl lvl="1">
            <p:tnLst>
              <p:par>
                <p:cTn presetID="1" presetClass="entr" presetSubtype="0" fill="hold" nodeType="clickEffect">
                  <p:stCondLst>
                    <p:cond delay="0"/>
                  </p:stCondLst>
                  <p:childTnLst>
                    <p:set>
                      <p:cBhvr>
                        <p:cTn dur="1" fill="hold">
                          <p:stCondLst>
                            <p:cond delay="0"/>
                          </p:stCondLst>
                        </p:cTn>
                        <p:tgtEl>
                          <p:spTgt spid="5940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5940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5940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5940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5940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0418"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19"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20"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21"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22"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23"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24"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042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042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60427"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0428" name="日期占位符 6"/>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987675BE-9AD0-458E-8668-A14DA8185C33}" type="datetime1">
              <a:rPr lang="zh-CN" altLang="en-US" smtClean="0"/>
              <a:pPr/>
              <a:t>2018-6-13</a:t>
            </a:fld>
            <a:endParaRPr lang="en-US" dirty="0"/>
          </a:p>
        </p:txBody>
      </p:sp>
      <p:sp>
        <p:nvSpPr>
          <p:cNvPr id="60429" name="页脚占位符 7"/>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0430" name="灯片编号占位符 8"/>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2F422D52-5211-4B8C-B6B4-8DF657CC70F4}"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57" r:id="rId1"/>
    <p:sldLayoutId id="2147484358" r:id="rId2"/>
    <p:sldLayoutId id="2147484359" r:id="rId3"/>
    <p:sldLayoutId id="2147484360" r:id="rId4"/>
    <p:sldLayoutId id="2147484361" r:id="rId5"/>
    <p:sldLayoutId id="2147484362" r:id="rId6"/>
    <p:sldLayoutId id="2147484363" r:id="rId7"/>
    <p:sldLayoutId id="2147484364" r:id="rId8"/>
    <p:sldLayoutId id="2147484365" r:id="rId9"/>
    <p:sldLayoutId id="2147484366" r:id="rId10"/>
    <p:sldLayoutId id="214748436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4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04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42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04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6" grpId="0" build="p" autoUpdateAnimBg="0">
        <p:tmplLst>
          <p:tmpl lvl="1">
            <p:tnLst>
              <p:par>
                <p:cTn presetID="1" presetClass="entr" presetSubtype="0" fill="hold" nodeType="clickEffect">
                  <p:stCondLst>
                    <p:cond delay="0"/>
                  </p:stCondLst>
                  <p:childTnLst>
                    <p:set>
                      <p:cBhvr>
                        <p:cTn dur="1" fill="hold">
                          <p:stCondLst>
                            <p:cond delay="0"/>
                          </p:stCondLst>
                        </p:cTn>
                        <p:tgtEl>
                          <p:spTgt spid="6042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042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042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042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042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146"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7"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8"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9"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50"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51"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52"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15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6155"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2D6A988D-2AC3-420F-B31E-D43A73EC1C7B}" type="datetime1">
              <a:rPr lang="zh-CN" altLang="en-US" smtClean="0"/>
              <a:pPr/>
              <a:t>2018-6-13</a:t>
            </a:fld>
            <a:endParaRPr lang="en-US" dirty="0"/>
          </a:p>
        </p:txBody>
      </p:sp>
      <p:sp>
        <p:nvSpPr>
          <p:cNvPr id="6156"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157"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93985984-5F57-4723-B055-E43EE565D068}"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5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5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5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5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5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 grpId="0" build="p" autoUpdateAnimBg="0">
        <p:tmplLst>
          <p:tmpl lvl="1">
            <p:tnLst>
              <p:par>
                <p:cTn presetID="1" presetClass="entr" presetSubtype="0" fill="hold" nodeType="clickEffect">
                  <p:stCondLst>
                    <p:cond delay="0"/>
                  </p:stCondLst>
                  <p:childTnLst>
                    <p:set>
                      <p:cBhvr>
                        <p:cTn dur="1" fill="hold">
                          <p:stCondLst>
                            <p:cond delay="0"/>
                          </p:stCondLst>
                        </p:cTn>
                        <p:tgtEl>
                          <p:spTgt spid="615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15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15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15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15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1442"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43"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44"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45"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46"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47"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448"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44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145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61451"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452" name="日期占位符 2"/>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DF76F414-B31E-4775-A300-53AA82936DBD}" type="datetime1">
              <a:rPr lang="zh-CN" altLang="en-US" smtClean="0"/>
              <a:pPr/>
              <a:t>2018-6-13</a:t>
            </a:fld>
            <a:endParaRPr lang="en-US" dirty="0"/>
          </a:p>
        </p:txBody>
      </p:sp>
      <p:sp>
        <p:nvSpPr>
          <p:cNvPr id="61453" name="页脚占位符 3"/>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1454" name="灯片编号占位符 4"/>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4A428009-01E6-491F-A8DE-F99C973E33BA}"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69" r:id="rId1"/>
    <p:sldLayoutId id="2147484370" r:id="rId2"/>
    <p:sldLayoutId id="2147484371" r:id="rId3"/>
    <p:sldLayoutId id="2147484372" r:id="rId4"/>
    <p:sldLayoutId id="2147484373" r:id="rId5"/>
    <p:sldLayoutId id="2147484374" r:id="rId6"/>
    <p:sldLayoutId id="2147484375" r:id="rId7"/>
    <p:sldLayoutId id="2147484376" r:id="rId8"/>
    <p:sldLayoutId id="2147484377" r:id="rId9"/>
    <p:sldLayoutId id="2147484378" r:id="rId10"/>
    <p:sldLayoutId id="214748437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5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145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45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145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145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0" grpId="0" build="p" autoUpdateAnimBg="0">
        <p:tmplLst>
          <p:tmpl lvl="1">
            <p:tnLst>
              <p:par>
                <p:cTn presetID="1" presetClass="entr" presetSubtype="0" fill="hold" nodeType="clickEffect">
                  <p:stCondLst>
                    <p:cond delay="0"/>
                  </p:stCondLst>
                  <p:childTnLst>
                    <p:set>
                      <p:cBhvr>
                        <p:cTn dur="1" fill="hold">
                          <p:stCondLst>
                            <p:cond delay="0"/>
                          </p:stCondLst>
                        </p:cTn>
                        <p:tgtEl>
                          <p:spTgt spid="6145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145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145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145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145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2466"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467"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468"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469"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470"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471"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472"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2473"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2474"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62475"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2476" name="日期占位符 1"/>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222A177F-9EFC-4280-BBF0-57A6E5F48AC8}" type="datetime1">
              <a:rPr lang="zh-CN" altLang="en-US" smtClean="0"/>
              <a:pPr/>
              <a:t>2018-6-13</a:t>
            </a:fld>
            <a:endParaRPr lang="en-US" dirty="0"/>
          </a:p>
        </p:txBody>
      </p:sp>
      <p:sp>
        <p:nvSpPr>
          <p:cNvPr id="62477" name="页脚占位符 2"/>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2478" name="灯片编号占位符 3"/>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37089C61-F577-4F68-B57F-53D62FB436DE}"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81" r:id="rId1"/>
    <p:sldLayoutId id="2147484382" r:id="rId2"/>
    <p:sldLayoutId id="2147484383" r:id="rId3"/>
    <p:sldLayoutId id="2147484384" r:id="rId4"/>
    <p:sldLayoutId id="2147484385" r:id="rId5"/>
    <p:sldLayoutId id="2147484386" r:id="rId6"/>
    <p:sldLayoutId id="2147484387" r:id="rId7"/>
    <p:sldLayoutId id="2147484388" r:id="rId8"/>
    <p:sldLayoutId id="2147484389" r:id="rId9"/>
    <p:sldLayoutId id="2147484390" r:id="rId10"/>
    <p:sldLayoutId id="2147484391"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4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247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247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47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24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4" grpId="0" build="p" autoUpdateAnimBg="0">
        <p:tmplLst>
          <p:tmpl lvl="1">
            <p:tnLst>
              <p:par>
                <p:cTn presetID="1" presetClass="entr" presetSubtype="0" fill="hold" nodeType="clickEffect">
                  <p:stCondLst>
                    <p:cond delay="0"/>
                  </p:stCondLst>
                  <p:childTnLst>
                    <p:set>
                      <p:cBhvr>
                        <p:cTn dur="1" fill="hold">
                          <p:stCondLst>
                            <p:cond delay="0"/>
                          </p:stCondLst>
                        </p:cTn>
                        <p:tgtEl>
                          <p:spTgt spid="62474"/>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2474"/>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2474"/>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2474"/>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2474"/>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3490"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491"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492"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493"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494"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495"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496"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349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349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63499"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3500"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04BF202-0EF6-4E55-960B-9BE30E57B538}" type="datetime1">
              <a:rPr lang="zh-CN" altLang="en-US" smtClean="0"/>
              <a:pPr/>
              <a:t>2018-6-13</a:t>
            </a:fld>
            <a:endParaRPr lang="en-US" dirty="0"/>
          </a:p>
        </p:txBody>
      </p:sp>
      <p:sp>
        <p:nvSpPr>
          <p:cNvPr id="63501"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3502"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1DC8B745-DF84-4A9D-B2F7-327103B3F46F}"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393" r:id="rId1"/>
    <p:sldLayoutId id="2147484394" r:id="rId2"/>
    <p:sldLayoutId id="2147484395" r:id="rId3"/>
    <p:sldLayoutId id="2147484396" r:id="rId4"/>
    <p:sldLayoutId id="2147484397" r:id="rId5"/>
    <p:sldLayoutId id="2147484398" r:id="rId6"/>
    <p:sldLayoutId id="2147484399" r:id="rId7"/>
    <p:sldLayoutId id="2147484400" r:id="rId8"/>
    <p:sldLayoutId id="2147484401" r:id="rId9"/>
    <p:sldLayoutId id="2147484402" r:id="rId10"/>
    <p:sldLayoutId id="214748440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49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349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49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49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8" grpId="0" build="p" autoUpdateAnimBg="0">
        <p:tmplLst>
          <p:tmpl lvl="1">
            <p:tnLst>
              <p:par>
                <p:cTn presetID="1" presetClass="entr" presetSubtype="0" fill="hold" nodeType="clickEffect">
                  <p:stCondLst>
                    <p:cond delay="0"/>
                  </p:stCondLst>
                  <p:childTnLst>
                    <p:set>
                      <p:cBhvr>
                        <p:cTn dur="1" fill="hold">
                          <p:stCondLst>
                            <p:cond delay="0"/>
                          </p:stCondLst>
                        </p:cTn>
                        <p:tgtEl>
                          <p:spTgt spid="6349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349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349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349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349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4514"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15"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16"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17"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18"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19"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520"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52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452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64523"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524"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F6EF1271-ECEF-4397-B362-A6094F721AC0}" type="datetime1">
              <a:rPr lang="zh-CN" altLang="en-US" smtClean="0"/>
              <a:pPr/>
              <a:t>2018-6-13</a:t>
            </a:fld>
            <a:endParaRPr lang="en-US" dirty="0"/>
          </a:p>
        </p:txBody>
      </p:sp>
      <p:sp>
        <p:nvSpPr>
          <p:cNvPr id="64525"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4526"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78FE29F8-74D9-43AC-9E62-9AEA863688A0}"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405" r:id="rId1"/>
    <p:sldLayoutId id="2147484406" r:id="rId2"/>
    <p:sldLayoutId id="2147484407" r:id="rId3"/>
    <p:sldLayoutId id="2147484408" r:id="rId4"/>
    <p:sldLayoutId id="2147484409" r:id="rId5"/>
    <p:sldLayoutId id="2147484410" r:id="rId6"/>
    <p:sldLayoutId id="2147484411" r:id="rId7"/>
    <p:sldLayoutId id="2147484412" r:id="rId8"/>
    <p:sldLayoutId id="2147484413" r:id="rId9"/>
    <p:sldLayoutId id="2147484414" r:id="rId10"/>
    <p:sldLayoutId id="214748441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2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452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52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452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45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2" grpId="0" build="p" autoUpdateAnimBg="0">
        <p:tmplLst>
          <p:tmpl lvl="1">
            <p:tnLst>
              <p:par>
                <p:cTn presetID="1" presetClass="entr" presetSubtype="0" fill="hold" nodeType="clickEffect">
                  <p:stCondLst>
                    <p:cond delay="0"/>
                  </p:stCondLst>
                  <p:childTnLst>
                    <p:set>
                      <p:cBhvr>
                        <p:cTn dur="1" fill="hold">
                          <p:stCondLst>
                            <p:cond delay="0"/>
                          </p:stCondLst>
                        </p:cTn>
                        <p:tgtEl>
                          <p:spTgt spid="6452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452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452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452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452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5538"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539"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540"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541"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542"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543"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544"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4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554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65547"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5548"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652BF090-277C-41BF-8D78-CA7B6B5843D6}" type="datetime1">
              <a:rPr lang="zh-CN" altLang="en-US" smtClean="0"/>
              <a:pPr/>
              <a:t>2018-6-13</a:t>
            </a:fld>
            <a:endParaRPr lang="en-US" dirty="0"/>
          </a:p>
        </p:txBody>
      </p:sp>
      <p:sp>
        <p:nvSpPr>
          <p:cNvPr id="65549"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5550"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08F889D9-D303-4639-8932-EFF6EECE70D9}"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54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54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54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554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554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6" grpId="0" build="p" autoUpdateAnimBg="0">
        <p:tmplLst>
          <p:tmpl lvl="1">
            <p:tnLst>
              <p:par>
                <p:cTn presetID="1" presetClass="entr" presetSubtype="0" fill="hold" nodeType="clickEffect">
                  <p:stCondLst>
                    <p:cond delay="0"/>
                  </p:stCondLst>
                  <p:childTnLst>
                    <p:set>
                      <p:cBhvr>
                        <p:cTn dur="1" fill="hold">
                          <p:stCondLst>
                            <p:cond delay="0"/>
                          </p:stCondLst>
                        </p:cTn>
                        <p:tgtEl>
                          <p:spTgt spid="6554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554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554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554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554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66562" name="Picture 2"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619125" y="5432425"/>
            <a:ext cx="6705600" cy="1425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3" name="Picture 3" descr="or_not_bottom"/>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7315200" y="5429250"/>
            <a:ext cx="1828800" cy="1428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4" name="Picture 4" descr="or_not_left"/>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476250"/>
            <a:ext cx="800100" cy="13033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5" name="Picture 5" descr="or_not_right"/>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8047038" y="2662238"/>
            <a:ext cx="1096962" cy="2789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6" name="Picture 6" descr="or_not_top"/>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2651125"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7" name="Picture 7"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1752600"/>
            <a:ext cx="804863"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568" name="Picture 8" descr="河山图标"/>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5791200" y="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6569"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66570"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66571" name="Picture 14" descr="1"/>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2286000" y="0"/>
            <a:ext cx="6858000" cy="485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6572"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F9E1D7E1-47D3-488A-BB69-C35A76FF5520}" type="datetime1">
              <a:rPr lang="zh-CN" altLang="en-US" smtClean="0"/>
              <a:pPr/>
              <a:t>2018-6-13</a:t>
            </a:fld>
            <a:endParaRPr lang="en-US" dirty="0"/>
          </a:p>
        </p:txBody>
      </p:sp>
      <p:sp>
        <p:nvSpPr>
          <p:cNvPr id="66573"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66574"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8B122E33-0169-48BF-A921-5846F4283F4D}"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429" r:id="rId1"/>
    <p:sldLayoutId id="2147484430" r:id="rId2"/>
    <p:sldLayoutId id="2147484431" r:id="rId3"/>
    <p:sldLayoutId id="2147484432" r:id="rId4"/>
    <p:sldLayoutId id="2147484433" r:id="rId5"/>
    <p:sldLayoutId id="2147484434" r:id="rId6"/>
    <p:sldLayoutId id="2147484435" r:id="rId7"/>
    <p:sldLayoutId id="2147484436" r:id="rId8"/>
    <p:sldLayoutId id="2147484437" r:id="rId9"/>
    <p:sldLayoutId id="2147484438" r:id="rId10"/>
    <p:sldLayoutId id="2147484439"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7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57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57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657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657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70" grpId="0" build="p" autoUpdateAnimBg="0">
        <p:tmplLst>
          <p:tmpl lvl="1">
            <p:tnLst>
              <p:par>
                <p:cTn presetID="1" presetClass="entr" presetSubtype="0" fill="hold" nodeType="clickEffect">
                  <p:stCondLst>
                    <p:cond delay="0"/>
                  </p:stCondLst>
                  <p:childTnLst>
                    <p:set>
                      <p:cBhvr>
                        <p:cTn dur="1" fill="hold">
                          <p:stCondLst>
                            <p:cond delay="0"/>
                          </p:stCondLst>
                        </p:cTn>
                        <p:tgtEl>
                          <p:spTgt spid="66570"/>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6570"/>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6570"/>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6570"/>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6570"/>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6">
            <a:lum/>
          </a:blip>
          <a:srcRect/>
          <a:stretch>
            <a:fillRect l="-25000" r="-25000"/>
          </a:stretch>
        </a:blipFill>
        <a:effectLst/>
      </p:bgPr>
    </p:bg>
    <p:spTree>
      <p:nvGrpSpPr>
        <p:cNvPr id="1" name=""/>
        <p:cNvGrpSpPr/>
        <p:nvPr/>
      </p:nvGrpSpPr>
      <p:grpSpPr>
        <a:xfrm>
          <a:off x="0" y="0"/>
          <a:ext cx="0" cy="0"/>
          <a:chOff x="0" y="0"/>
          <a:chExt cx="0" cy="0"/>
        </a:xfrm>
      </p:grpSpPr>
      <p:sp>
        <p:nvSpPr>
          <p:cNvPr id="67586" name="Shape 6"/>
          <p:cNvSpPr>
            <a:spLocks noChangeArrowheads="1"/>
          </p:cNvSpPr>
          <p:nvPr/>
        </p:nvSpPr>
        <p:spPr bwMode="auto">
          <a:xfrm>
            <a:off x="-3175" y="-1588"/>
            <a:ext cx="9156700" cy="1035051"/>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sz="2400" dirty="0">
              <a:latin typeface="Constantia" pitchFamily="18" charset="0"/>
              <a:ea typeface="黑体" pitchFamily="2" charset="-122"/>
            </a:endParaRPr>
          </a:p>
        </p:txBody>
      </p:sp>
      <p:sp>
        <p:nvSpPr>
          <p:cNvPr id="67587" name="Shape 7"/>
          <p:cNvSpPr>
            <a:spLocks noChangeArrowheads="1"/>
          </p:cNvSpPr>
          <p:nvPr/>
        </p:nvSpPr>
        <p:spPr bwMode="auto">
          <a:xfrm>
            <a:off x="4381500" y="-1588"/>
            <a:ext cx="4762500" cy="631826"/>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sz="2400" dirty="0">
              <a:latin typeface="Constantia" pitchFamily="18" charset="0"/>
              <a:ea typeface="黑体" pitchFamily="2" charset="-122"/>
            </a:endParaRPr>
          </a:p>
        </p:txBody>
      </p:sp>
      <p:sp>
        <p:nvSpPr>
          <p:cNvPr id="67588" name="Rectangle 8"/>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zh-CN" altLang="en-US" smtClean="0"/>
              <a:t>单击此处编辑母版标题样式</a:t>
            </a:r>
          </a:p>
        </p:txBody>
      </p:sp>
      <p:sp>
        <p:nvSpPr>
          <p:cNvPr id="67589" name="Rectangle 29"/>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grpSp>
        <p:nvGrpSpPr>
          <p:cNvPr id="2" name="Group 6"/>
          <p:cNvGrpSpPr>
            <a:grpSpLocks/>
          </p:cNvGrpSpPr>
          <p:nvPr/>
        </p:nvGrpSpPr>
        <p:grpSpPr bwMode="auto">
          <a:xfrm>
            <a:off x="-12700" y="203200"/>
            <a:ext cx="9174163" cy="647700"/>
            <a:chOff x="0" y="0"/>
            <a:chExt cx="9180548" cy="649224"/>
          </a:xfrm>
        </p:grpSpPr>
        <p:grpSp>
          <p:nvGrpSpPr>
            <p:cNvPr id="3" name="Group 7"/>
            <p:cNvGrpSpPr>
              <a:grpSpLocks/>
            </p:cNvGrpSpPr>
            <p:nvPr/>
          </p:nvGrpSpPr>
          <p:grpSpPr bwMode="auto">
            <a:xfrm>
              <a:off x="762" y="-240340"/>
              <a:ext cx="9156227" cy="1075420"/>
              <a:chOff x="0" y="0"/>
              <a:chExt cx="9156192" cy="1072896"/>
            </a:xfrm>
          </p:grpSpPr>
          <p:pic>
            <p:nvPicPr>
              <p:cNvPr id="67592" name="Shape 11"/>
              <p:cNvPicPr>
                <a:picLocks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9156192" cy="10728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7593" name="Text Box 9"/>
              <p:cNvSpPr txBox="1">
                <a:spLocks noChangeArrowheads="1"/>
              </p:cNvSpPr>
              <p:nvPr/>
            </p:nvSpPr>
            <p:spPr bwMode="auto">
              <a:xfrm rot="21435692">
                <a:off x="-11003" y="459037"/>
                <a:ext cx="0" cy="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en-US" dirty="0">
                  <a:ea typeface="黑体" pitchFamily="2" charset="-122"/>
                </a:endParaRPr>
              </a:p>
            </p:txBody>
          </p:sp>
        </p:grpSp>
        <p:grpSp>
          <p:nvGrpSpPr>
            <p:cNvPr id="4" name="Group 10"/>
            <p:cNvGrpSpPr>
              <a:grpSpLocks/>
            </p:cNvGrpSpPr>
            <p:nvPr/>
          </p:nvGrpSpPr>
          <p:grpSpPr bwMode="auto">
            <a:xfrm>
              <a:off x="6858" y="-160906"/>
              <a:ext cx="9168419" cy="928772"/>
              <a:chOff x="0" y="0"/>
              <a:chExt cx="9168384" cy="926592"/>
            </a:xfrm>
          </p:grpSpPr>
          <p:pic>
            <p:nvPicPr>
              <p:cNvPr id="67595" name="Shape 12"/>
              <p:cNvPicPr>
                <a:picLocks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0"/>
                <a:ext cx="9168384" cy="9265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7596" name="Text Box 12"/>
              <p:cNvSpPr txBox="1">
                <a:spLocks noChangeArrowheads="1"/>
              </p:cNvSpPr>
              <p:nvPr/>
            </p:nvSpPr>
            <p:spPr bwMode="auto">
              <a:xfrm rot="21435692">
                <a:off x="-9522" y="453307"/>
                <a:ext cx="0" cy="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en-US" dirty="0">
                  <a:ea typeface="黑体" pitchFamily="2" charset="-122"/>
                </a:endParaRPr>
              </a:p>
            </p:txBody>
          </p:sp>
        </p:grpSp>
      </p:grpSp>
      <p:sp>
        <p:nvSpPr>
          <p:cNvPr id="67597" name="Shape 29"/>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eaLnBrk="1" hangingPunct="1">
              <a:defRPr sz="1200">
                <a:solidFill>
                  <a:srgbClr val="D1EAEE"/>
                </a:solidFill>
                <a:ea typeface="黑体" pitchFamily="2" charset="-122"/>
              </a:defRPr>
            </a:lvl1pPr>
          </a:lstStyle>
          <a:p>
            <a:fld id="{5CA68CDD-3916-4633-920B-97965CEF0EE4}" type="datetime1">
              <a:rPr lang="zh-CN" altLang="en-US" smtClean="0"/>
              <a:pPr/>
              <a:t>2018-6-13</a:t>
            </a:fld>
            <a:endParaRPr lang="en-US" dirty="0"/>
          </a:p>
        </p:txBody>
      </p:sp>
      <p:sp>
        <p:nvSpPr>
          <p:cNvPr id="67598" name="Shape 18"/>
          <p:cNvSpPr>
            <a:spLocks noGrp="1" noChangeArrowheads="1"/>
          </p:cNvSpPr>
          <p:nvPr>
            <p:ph type="ftr" sz="quarter" idx="3"/>
          </p:nvPr>
        </p:nvSpPr>
        <p:spPr bwMode="auto">
          <a:xfrm>
            <a:off x="2667000" y="6356350"/>
            <a:ext cx="3352800"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eaLnBrk="1" hangingPunct="1">
              <a:defRPr sz="1200">
                <a:solidFill>
                  <a:srgbClr val="D1EAEE"/>
                </a:solidFill>
                <a:ea typeface="黑体" pitchFamily="2" charset="-122"/>
              </a:defRPr>
            </a:lvl1pPr>
          </a:lstStyle>
          <a:p>
            <a:r>
              <a:rPr lang="zh-CN" altLang="en-US" dirty="0" smtClean="0"/>
              <a:t>书稿组织行为学 第九章 领导理论</a:t>
            </a:r>
            <a:endParaRPr lang="en-US" dirty="0"/>
          </a:p>
        </p:txBody>
      </p:sp>
      <p:sp>
        <p:nvSpPr>
          <p:cNvPr id="67599" name="Shape 26"/>
          <p:cNvSpPr>
            <a:spLocks noGrp="1" noChangeArrowheads="1"/>
          </p:cNvSpPr>
          <p:nvPr>
            <p:ph type="sldNum" sz="quarter" idx="4"/>
          </p:nvPr>
        </p:nvSpPr>
        <p:spPr bwMode="auto">
          <a:xfrm>
            <a:off x="7924800" y="6356350"/>
            <a:ext cx="762000"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eaLnBrk="1" hangingPunct="1">
              <a:defRPr sz="1200">
                <a:solidFill>
                  <a:srgbClr val="D1EAEE"/>
                </a:solidFill>
                <a:ea typeface="黑体" pitchFamily="2" charset="-122"/>
              </a:defRPr>
            </a:lvl1pPr>
          </a:lstStyle>
          <a:p>
            <a:fld id="{B99F03CE-0646-48CB-9AC1-2BBC53E5143E}" type="slidenum">
              <a:rPr lang="en-US" smtClean="0"/>
              <a:pPr/>
              <a:t>‹#›</a:t>
            </a:fld>
            <a:endParaRPr lang="en-US" dirty="0"/>
          </a:p>
        </p:txBody>
      </p:sp>
    </p:spTree>
  </p:cSld>
  <p:clrMap bg1="dk2" tx1="lt1" bg2="dk1" tx2="lt2" accent1="accent1" accent2="accent2" accent3="accent3" accent4="accent4" accent5="accent5" accent6="accent6" hlink="hlink" folHlink="folHlink"/>
  <p:sldLayoutIdLst>
    <p:sldLayoutId id="2147484441" r:id="rId1"/>
    <p:sldLayoutId id="2147484442" r:id="rId2"/>
    <p:sldLayoutId id="2147484443" r:id="rId3"/>
    <p:sldLayoutId id="2147484444" r:id="rId4"/>
    <p:sldLayoutId id="2147484445" r:id="rId5"/>
    <p:sldLayoutId id="2147484446" r:id="rId6"/>
    <p:sldLayoutId id="2147484447" r:id="rId7"/>
    <p:sldLayoutId id="2147484448" r:id="rId8"/>
    <p:sldLayoutId id="2147484449" r:id="rId9"/>
    <p:sldLayoutId id="2147484450" r:id="rId10"/>
    <p:sldLayoutId id="2147484451" r:id="rId11"/>
    <p:sldLayoutId id="2147484452" r:id="rId12"/>
    <p:sldLayoutId id="2147484453" r:id="rId13"/>
    <p:sldLayoutId id="2147484454" r:id="rId14"/>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58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758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58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58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build="p" autoUpdateAnimBg="0">
        <p:tmplLst>
          <p:tmpl lvl="1">
            <p:tnLst>
              <p:par>
                <p:cTn presetID="1" presetClass="entr" presetSubtype="0" fill="hold" nodeType="clickEffect">
                  <p:stCondLst>
                    <p:cond delay="0"/>
                  </p:stCondLst>
                  <p:childTnLst>
                    <p:set>
                      <p:cBhvr>
                        <p:cTn dur="1" fill="hold">
                          <p:stCondLst>
                            <p:cond delay="0"/>
                          </p:stCondLst>
                        </p:cTn>
                        <p:tgtEl>
                          <p:spTgt spid="67589"/>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7589"/>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7589"/>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7589"/>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7589"/>
                        </p:tgtEl>
                        <p:attrNameLst>
                          <p:attrName>style.visibility</p:attrName>
                        </p:attrNameLst>
                      </p:cBhvr>
                      <p:to>
                        <p:strVal val="visible"/>
                      </p:to>
                    </p:set>
                  </p:childTnLst>
                </p:cTn>
              </p:par>
            </p:tnLst>
          </p:tmpl>
        </p:tmplLst>
      </p:bldP>
    </p:bldLst>
  </p:timing>
  <p:hf hdr="0" ftr="0" dt="0"/>
  <p:txStyles>
    <p:titleStyle>
      <a:lvl1pPr algn="l" rtl="0" eaLnBrk="1" fontAlgn="base" hangingPunct="1">
        <a:spcBef>
          <a:spcPct val="0"/>
        </a:spcBef>
        <a:spcAft>
          <a:spcPct val="0"/>
        </a:spcAft>
        <a:defRPr sz="5000">
          <a:solidFill>
            <a:schemeClr val="tx2"/>
          </a:solidFill>
          <a:latin typeface="+mj-lt"/>
          <a:ea typeface="+mj-ea"/>
          <a:cs typeface="+mj-cs"/>
        </a:defRPr>
      </a:lvl1pPr>
      <a:lvl2pPr algn="l" rtl="0" eaLnBrk="1" fontAlgn="base" hangingPunct="1">
        <a:spcBef>
          <a:spcPct val="0"/>
        </a:spcBef>
        <a:spcAft>
          <a:spcPct val="0"/>
        </a:spcAft>
        <a:defRPr sz="5000">
          <a:solidFill>
            <a:schemeClr val="tx2"/>
          </a:solidFill>
          <a:latin typeface="Calibri" pitchFamily="34" charset="0"/>
          <a:ea typeface="隶书" pitchFamily="49" charset="-122"/>
        </a:defRPr>
      </a:lvl2pPr>
      <a:lvl3pPr algn="l" rtl="0" eaLnBrk="1" fontAlgn="base" hangingPunct="1">
        <a:spcBef>
          <a:spcPct val="0"/>
        </a:spcBef>
        <a:spcAft>
          <a:spcPct val="0"/>
        </a:spcAft>
        <a:defRPr sz="5000">
          <a:solidFill>
            <a:schemeClr val="tx2"/>
          </a:solidFill>
          <a:latin typeface="Calibri" pitchFamily="34" charset="0"/>
          <a:ea typeface="隶书" pitchFamily="49" charset="-122"/>
        </a:defRPr>
      </a:lvl3pPr>
      <a:lvl4pPr algn="l" rtl="0" eaLnBrk="1" fontAlgn="base" hangingPunct="1">
        <a:spcBef>
          <a:spcPct val="0"/>
        </a:spcBef>
        <a:spcAft>
          <a:spcPct val="0"/>
        </a:spcAft>
        <a:defRPr sz="5000">
          <a:solidFill>
            <a:schemeClr val="tx2"/>
          </a:solidFill>
          <a:latin typeface="Calibri" pitchFamily="34" charset="0"/>
          <a:ea typeface="隶书" pitchFamily="49" charset="-122"/>
        </a:defRPr>
      </a:lvl4pPr>
      <a:lvl5pPr algn="l" rtl="0" eaLnBrk="1" fontAlgn="base" hangingPunct="1">
        <a:spcBef>
          <a:spcPct val="0"/>
        </a:spcBef>
        <a:spcAft>
          <a:spcPct val="0"/>
        </a:spcAft>
        <a:defRPr sz="5000">
          <a:solidFill>
            <a:schemeClr val="tx2"/>
          </a:solidFill>
          <a:latin typeface="Calibri" pitchFamily="34" charset="0"/>
          <a:ea typeface="隶书" pitchFamily="49" charset="-122"/>
        </a:defRPr>
      </a:lvl5pPr>
      <a:lvl6pPr marL="457200" algn="l" rtl="0" eaLnBrk="1" fontAlgn="base" hangingPunct="1">
        <a:spcBef>
          <a:spcPct val="0"/>
        </a:spcBef>
        <a:spcAft>
          <a:spcPct val="0"/>
        </a:spcAft>
        <a:defRPr sz="5000">
          <a:solidFill>
            <a:schemeClr val="tx2"/>
          </a:solidFill>
          <a:latin typeface="Calibri" pitchFamily="34" charset="0"/>
          <a:ea typeface="隶书" pitchFamily="49" charset="-122"/>
        </a:defRPr>
      </a:lvl6pPr>
      <a:lvl7pPr marL="914400" algn="l" rtl="0" eaLnBrk="1" fontAlgn="base" hangingPunct="1">
        <a:spcBef>
          <a:spcPct val="0"/>
        </a:spcBef>
        <a:spcAft>
          <a:spcPct val="0"/>
        </a:spcAft>
        <a:defRPr sz="5000">
          <a:solidFill>
            <a:schemeClr val="tx2"/>
          </a:solidFill>
          <a:latin typeface="Calibri" pitchFamily="34" charset="0"/>
          <a:ea typeface="隶书" pitchFamily="49" charset="-122"/>
        </a:defRPr>
      </a:lvl7pPr>
      <a:lvl8pPr marL="1371600" algn="l" rtl="0" eaLnBrk="1" fontAlgn="base" hangingPunct="1">
        <a:spcBef>
          <a:spcPct val="0"/>
        </a:spcBef>
        <a:spcAft>
          <a:spcPct val="0"/>
        </a:spcAft>
        <a:defRPr sz="5000">
          <a:solidFill>
            <a:schemeClr val="tx2"/>
          </a:solidFill>
          <a:latin typeface="Calibri" pitchFamily="34" charset="0"/>
          <a:ea typeface="隶书" pitchFamily="49" charset="-122"/>
        </a:defRPr>
      </a:lvl8pPr>
      <a:lvl9pPr marL="1828800" algn="l" rtl="0" eaLnBrk="1" fontAlgn="base" hangingPunct="1">
        <a:spcBef>
          <a:spcPct val="0"/>
        </a:spcBef>
        <a:spcAft>
          <a:spcPct val="0"/>
        </a:spcAft>
        <a:defRPr sz="5000">
          <a:solidFill>
            <a:schemeClr val="tx2"/>
          </a:solidFill>
          <a:latin typeface="Calibri" pitchFamily="34" charset="0"/>
          <a:ea typeface="隶书" pitchFamily="49" charset="-122"/>
        </a:defRPr>
      </a:lvl9pPr>
    </p:titleStyle>
    <p:bodyStyle>
      <a:lvl1pPr marL="273050" indent="-273050" algn="l" rtl="0" eaLnBrk="1" fontAlgn="base" hangingPunct="1">
        <a:spcBef>
          <a:spcPct val="20000"/>
        </a:spcBef>
        <a:spcAft>
          <a:spcPct val="0"/>
        </a:spcAft>
        <a:buClr>
          <a:srgbClr val="0BD0D9"/>
        </a:buClr>
        <a:buSzPct val="95000"/>
        <a:buFont typeface="Wingdings 2" pitchFamily="18" charset="2"/>
        <a:buChar char=""/>
        <a:defRPr sz="2600">
          <a:solidFill>
            <a:schemeClr val="tx1"/>
          </a:solidFill>
          <a:latin typeface="+mn-lt"/>
          <a:ea typeface="黑体" pitchFamily="2" charset="-122"/>
          <a:cs typeface="+mn-cs"/>
        </a:defRPr>
      </a:lvl1pPr>
      <a:lvl2pPr marL="639763" indent="-246063" algn="l" rtl="0" eaLnBrk="1" fontAlgn="base" hangingPunct="1">
        <a:spcBef>
          <a:spcPct val="20000"/>
        </a:spcBef>
        <a:spcAft>
          <a:spcPct val="0"/>
        </a:spcAft>
        <a:buClr>
          <a:schemeClr val="accent1"/>
        </a:buClr>
        <a:buSzPct val="85000"/>
        <a:buFont typeface="Wingdings 2" pitchFamily="18" charset="2"/>
        <a:buChar char=""/>
        <a:defRPr sz="2400">
          <a:solidFill>
            <a:schemeClr val="tx1"/>
          </a:solidFill>
          <a:latin typeface="+mn-lt"/>
          <a:ea typeface="黑体" pitchFamily="2" charset="-122"/>
        </a:defRPr>
      </a:lvl2pPr>
      <a:lvl3pPr marL="914400" indent="-246063" algn="l" rtl="0" eaLnBrk="1" fontAlgn="base" hangingPunct="1">
        <a:spcBef>
          <a:spcPct val="20000"/>
        </a:spcBef>
        <a:spcAft>
          <a:spcPct val="0"/>
        </a:spcAft>
        <a:buClr>
          <a:schemeClr val="accent2"/>
        </a:buClr>
        <a:buSzPct val="70000"/>
        <a:buFont typeface="Wingdings 2" pitchFamily="18" charset="2"/>
        <a:buChar char=""/>
        <a:defRPr sz="2100">
          <a:solidFill>
            <a:schemeClr val="tx1"/>
          </a:solidFill>
          <a:latin typeface="+mn-lt"/>
          <a:ea typeface="黑体" pitchFamily="2" charset="-122"/>
        </a:defRPr>
      </a:lvl3pPr>
      <a:lvl4pPr marL="1187450" indent="-209550" algn="l" rtl="0" eaLnBrk="1" fontAlgn="base" hangingPunct="1">
        <a:spcBef>
          <a:spcPct val="20000"/>
        </a:spcBef>
        <a:spcAft>
          <a:spcPct val="0"/>
        </a:spcAft>
        <a:buClr>
          <a:srgbClr val="0BD0D9"/>
        </a:buClr>
        <a:buSzPct val="65000"/>
        <a:buFont typeface="Wingdings 2" pitchFamily="18" charset="2"/>
        <a:buChar char=""/>
        <a:defRPr sz="2000">
          <a:solidFill>
            <a:schemeClr val="tx1"/>
          </a:solidFill>
          <a:latin typeface="+mn-lt"/>
          <a:ea typeface="黑体" pitchFamily="2" charset="-122"/>
        </a:defRPr>
      </a:lvl4pPr>
      <a:lvl5pPr marL="14620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黑体" pitchFamily="2" charset="-122"/>
        </a:defRPr>
      </a:lvl5pPr>
      <a:lvl6pPr marL="19192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6pPr>
      <a:lvl7pPr marL="23764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7pPr>
      <a:lvl8pPr marL="28336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8pPr>
      <a:lvl9pPr marL="32908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sp>
        <p:nvSpPr>
          <p:cNvPr id="68610" name="Shape 6"/>
          <p:cNvSpPr>
            <a:spLocks noChangeArrowheads="1"/>
          </p:cNvSpPr>
          <p:nvPr/>
        </p:nvSpPr>
        <p:spPr bwMode="auto">
          <a:xfrm>
            <a:off x="-3175" y="-1588"/>
            <a:ext cx="9156700" cy="1035051"/>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sz="2400" dirty="0">
              <a:latin typeface="Constantia" pitchFamily="18" charset="0"/>
              <a:ea typeface="黑体" pitchFamily="2" charset="-122"/>
            </a:endParaRPr>
          </a:p>
        </p:txBody>
      </p:sp>
      <p:sp>
        <p:nvSpPr>
          <p:cNvPr id="68611" name="Shape 7"/>
          <p:cNvSpPr>
            <a:spLocks noChangeArrowheads="1"/>
          </p:cNvSpPr>
          <p:nvPr/>
        </p:nvSpPr>
        <p:spPr bwMode="auto">
          <a:xfrm>
            <a:off x="4381500" y="-1588"/>
            <a:ext cx="4762500" cy="631826"/>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sz="2400" dirty="0">
              <a:latin typeface="Constantia" pitchFamily="18" charset="0"/>
              <a:ea typeface="黑体" pitchFamily="2" charset="-122"/>
            </a:endParaRPr>
          </a:p>
        </p:txBody>
      </p:sp>
      <p:sp>
        <p:nvSpPr>
          <p:cNvPr id="68612" name="Rectangle 8"/>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zh-CN" altLang="en-US" smtClean="0"/>
              <a:t>单击此处编辑母版标题样式</a:t>
            </a:r>
          </a:p>
        </p:txBody>
      </p:sp>
      <p:sp>
        <p:nvSpPr>
          <p:cNvPr id="68613" name="Rectangle 29"/>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grpSp>
        <p:nvGrpSpPr>
          <p:cNvPr id="2" name="Group 6"/>
          <p:cNvGrpSpPr>
            <a:grpSpLocks/>
          </p:cNvGrpSpPr>
          <p:nvPr/>
        </p:nvGrpSpPr>
        <p:grpSpPr bwMode="auto">
          <a:xfrm>
            <a:off x="-12700" y="203200"/>
            <a:ext cx="9174163" cy="647700"/>
            <a:chOff x="0" y="0"/>
            <a:chExt cx="9180548" cy="649224"/>
          </a:xfrm>
        </p:grpSpPr>
        <p:grpSp>
          <p:nvGrpSpPr>
            <p:cNvPr id="3" name="Group 7"/>
            <p:cNvGrpSpPr>
              <a:grpSpLocks/>
            </p:cNvGrpSpPr>
            <p:nvPr/>
          </p:nvGrpSpPr>
          <p:grpSpPr bwMode="auto">
            <a:xfrm>
              <a:off x="762" y="-240340"/>
              <a:ext cx="9156227" cy="1075420"/>
              <a:chOff x="0" y="0"/>
              <a:chExt cx="9156192" cy="1072896"/>
            </a:xfrm>
          </p:grpSpPr>
          <p:pic>
            <p:nvPicPr>
              <p:cNvPr id="68616" name="Shape 11"/>
              <p:cNvPicPr>
                <a:picLocks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0" y="0"/>
                <a:ext cx="9156192" cy="10728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617" name="Text Box 9"/>
              <p:cNvSpPr txBox="1">
                <a:spLocks noChangeArrowheads="1"/>
              </p:cNvSpPr>
              <p:nvPr/>
            </p:nvSpPr>
            <p:spPr bwMode="auto">
              <a:xfrm rot="21435692">
                <a:off x="-11003" y="459037"/>
                <a:ext cx="0" cy="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en-US" dirty="0">
                  <a:ea typeface="黑体" pitchFamily="2" charset="-122"/>
                </a:endParaRPr>
              </a:p>
            </p:txBody>
          </p:sp>
        </p:grpSp>
        <p:grpSp>
          <p:nvGrpSpPr>
            <p:cNvPr id="4" name="Group 10"/>
            <p:cNvGrpSpPr>
              <a:grpSpLocks/>
            </p:cNvGrpSpPr>
            <p:nvPr/>
          </p:nvGrpSpPr>
          <p:grpSpPr bwMode="auto">
            <a:xfrm>
              <a:off x="6858" y="-160906"/>
              <a:ext cx="9168419" cy="928772"/>
              <a:chOff x="0" y="0"/>
              <a:chExt cx="9168384" cy="926592"/>
            </a:xfrm>
          </p:grpSpPr>
          <p:pic>
            <p:nvPicPr>
              <p:cNvPr id="68619" name="Shape 12"/>
              <p:cNvPicPr>
                <a:picLocks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0" y="0"/>
                <a:ext cx="9168384" cy="9265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620" name="Text Box 12"/>
              <p:cNvSpPr txBox="1">
                <a:spLocks noChangeArrowheads="1"/>
              </p:cNvSpPr>
              <p:nvPr/>
            </p:nvSpPr>
            <p:spPr bwMode="auto">
              <a:xfrm rot="21435692">
                <a:off x="-9522" y="453307"/>
                <a:ext cx="0" cy="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itchFamily="18" charset="0"/>
                    <a:ea typeface="宋体" pitchFamily="2" charset="-122"/>
                  </a:defRPr>
                </a:lvl1pPr>
                <a:lvl2pPr marL="742950" indent="-285750">
                  <a:defRPr sz="2400">
                    <a:solidFill>
                      <a:schemeClr val="tx1"/>
                    </a:solidFill>
                    <a:latin typeface="Times New Roman" pitchFamily="18" charset="0"/>
                    <a:ea typeface="宋体" pitchFamily="2" charset="-122"/>
                  </a:defRPr>
                </a:lvl2pPr>
                <a:lvl3pPr marL="1143000" indent="-228600">
                  <a:defRPr sz="2400">
                    <a:solidFill>
                      <a:schemeClr val="tx1"/>
                    </a:solidFill>
                    <a:latin typeface="Times New Roman" pitchFamily="18" charset="0"/>
                    <a:ea typeface="宋体" pitchFamily="2" charset="-122"/>
                  </a:defRPr>
                </a:lvl3pPr>
                <a:lvl4pPr marL="1600200" indent="-228600">
                  <a:defRPr sz="2400">
                    <a:solidFill>
                      <a:schemeClr val="tx1"/>
                    </a:solidFill>
                    <a:latin typeface="Times New Roman" pitchFamily="18" charset="0"/>
                    <a:ea typeface="宋体" pitchFamily="2" charset="-122"/>
                  </a:defRPr>
                </a:lvl4pPr>
                <a:lvl5pPr marL="2057400" indent="-22860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lang="en-US" dirty="0">
                  <a:ea typeface="黑体" pitchFamily="2" charset="-122"/>
                </a:endParaRPr>
              </a:p>
            </p:txBody>
          </p:sp>
        </p:grpSp>
      </p:grpSp>
      <p:sp>
        <p:nvSpPr>
          <p:cNvPr id="68621" name="日期占位符 5"/>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eaLnBrk="1" hangingPunct="1">
              <a:defRPr sz="1200">
                <a:solidFill>
                  <a:srgbClr val="045C75"/>
                </a:solidFill>
                <a:ea typeface="黑体" pitchFamily="2" charset="-122"/>
              </a:defRPr>
            </a:lvl1pPr>
          </a:lstStyle>
          <a:p>
            <a:fld id="{13484D59-DA09-4AD1-B0E9-054634A2804D}" type="datetime1">
              <a:rPr lang="zh-CN" altLang="en-US" smtClean="0"/>
              <a:pPr/>
              <a:t>2018-6-13</a:t>
            </a:fld>
            <a:endParaRPr lang="en-US" dirty="0"/>
          </a:p>
        </p:txBody>
      </p:sp>
      <p:sp>
        <p:nvSpPr>
          <p:cNvPr id="68622" name="页脚占位符 6"/>
          <p:cNvSpPr>
            <a:spLocks noGrp="1" noChangeArrowheads="1"/>
          </p:cNvSpPr>
          <p:nvPr>
            <p:ph type="ftr" sz="quarter" idx="3"/>
          </p:nvPr>
        </p:nvSpPr>
        <p:spPr bwMode="auto">
          <a:xfrm>
            <a:off x="2667000" y="6356350"/>
            <a:ext cx="3352800"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eaLnBrk="1" hangingPunct="1">
              <a:defRPr sz="1200">
                <a:solidFill>
                  <a:srgbClr val="045C75"/>
                </a:solidFill>
                <a:ea typeface="黑体" pitchFamily="2" charset="-122"/>
              </a:defRPr>
            </a:lvl1pPr>
          </a:lstStyle>
          <a:p>
            <a:r>
              <a:rPr lang="zh-CN" altLang="en-US" dirty="0" smtClean="0"/>
              <a:t>书稿组织行为学 第九章 领导理论</a:t>
            </a:r>
            <a:endParaRPr lang="zh-CN" altLang="en-US" dirty="0"/>
          </a:p>
        </p:txBody>
      </p:sp>
      <p:sp>
        <p:nvSpPr>
          <p:cNvPr id="68623" name="灯片编号占位符 7"/>
          <p:cNvSpPr>
            <a:spLocks noGrp="1" noChangeArrowheads="1"/>
          </p:cNvSpPr>
          <p:nvPr>
            <p:ph type="sldNum" sz="quarter" idx="4"/>
          </p:nvPr>
        </p:nvSpPr>
        <p:spPr bwMode="auto">
          <a:xfrm>
            <a:off x="7924800" y="6356350"/>
            <a:ext cx="762000"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eaLnBrk="1" hangingPunct="1">
              <a:defRPr sz="1200">
                <a:solidFill>
                  <a:srgbClr val="045C75"/>
                </a:solidFill>
                <a:ea typeface="黑体" pitchFamily="2" charset="-122"/>
              </a:defRPr>
            </a:lvl1pPr>
          </a:lstStyle>
          <a:p>
            <a:fld id="{5205491F-D0CE-4E0F-9B23-3CE7815F100D}"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456" r:id="rId1"/>
    <p:sldLayoutId id="2147484457" r:id="rId2"/>
    <p:sldLayoutId id="2147484458" r:id="rId3"/>
    <p:sldLayoutId id="2147484459" r:id="rId4"/>
    <p:sldLayoutId id="2147484460" r:id="rId5"/>
    <p:sldLayoutId id="2147484461" r:id="rId6"/>
    <p:sldLayoutId id="2147484462" r:id="rId7"/>
    <p:sldLayoutId id="2147484463" r:id="rId8"/>
    <p:sldLayoutId id="2147484464" r:id="rId9"/>
    <p:sldLayoutId id="2147484465" r:id="rId10"/>
    <p:sldLayoutId id="2147484466"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61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61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861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86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build="p" autoUpdateAnimBg="0">
        <p:tmplLst>
          <p:tmpl lvl="1">
            <p:tnLst>
              <p:par>
                <p:cTn presetID="1" presetClass="entr" presetSubtype="0" fill="hold" nodeType="clickEffect">
                  <p:stCondLst>
                    <p:cond delay="0"/>
                  </p:stCondLst>
                  <p:childTnLst>
                    <p:set>
                      <p:cBhvr>
                        <p:cTn dur="1" fill="hold">
                          <p:stCondLst>
                            <p:cond delay="0"/>
                          </p:stCondLst>
                        </p:cTn>
                        <p:tgtEl>
                          <p:spTgt spid="6861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861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861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861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8613"/>
                        </p:tgtEl>
                        <p:attrNameLst>
                          <p:attrName>style.visibility</p:attrName>
                        </p:attrNameLst>
                      </p:cBhvr>
                      <p:to>
                        <p:strVal val="visible"/>
                      </p:to>
                    </p:set>
                  </p:childTnLst>
                </p:cTn>
              </p:par>
            </p:tnLst>
          </p:tmpl>
        </p:tmplLst>
      </p:bldP>
    </p:bldLst>
  </p:timing>
  <p:hf hdr="0" ftr="0" dt="0"/>
  <p:txStyles>
    <p:titleStyle>
      <a:lvl1pPr algn="l" rtl="0" eaLnBrk="1" fontAlgn="base" hangingPunct="1">
        <a:spcBef>
          <a:spcPct val="0"/>
        </a:spcBef>
        <a:spcAft>
          <a:spcPct val="0"/>
        </a:spcAft>
        <a:defRPr sz="5000">
          <a:solidFill>
            <a:schemeClr val="tx2"/>
          </a:solidFill>
          <a:latin typeface="+mj-lt"/>
          <a:ea typeface="+mj-ea"/>
          <a:cs typeface="+mj-cs"/>
        </a:defRPr>
      </a:lvl1pPr>
      <a:lvl2pPr algn="l" rtl="0" eaLnBrk="1" fontAlgn="base" hangingPunct="1">
        <a:spcBef>
          <a:spcPct val="0"/>
        </a:spcBef>
        <a:spcAft>
          <a:spcPct val="0"/>
        </a:spcAft>
        <a:defRPr sz="5000">
          <a:solidFill>
            <a:schemeClr val="tx2"/>
          </a:solidFill>
          <a:latin typeface="Calibri" pitchFamily="34" charset="0"/>
          <a:ea typeface="隶书" pitchFamily="49" charset="-122"/>
        </a:defRPr>
      </a:lvl2pPr>
      <a:lvl3pPr algn="l" rtl="0" eaLnBrk="1" fontAlgn="base" hangingPunct="1">
        <a:spcBef>
          <a:spcPct val="0"/>
        </a:spcBef>
        <a:spcAft>
          <a:spcPct val="0"/>
        </a:spcAft>
        <a:defRPr sz="5000">
          <a:solidFill>
            <a:schemeClr val="tx2"/>
          </a:solidFill>
          <a:latin typeface="Calibri" pitchFamily="34" charset="0"/>
          <a:ea typeface="隶书" pitchFamily="49" charset="-122"/>
        </a:defRPr>
      </a:lvl3pPr>
      <a:lvl4pPr algn="l" rtl="0" eaLnBrk="1" fontAlgn="base" hangingPunct="1">
        <a:spcBef>
          <a:spcPct val="0"/>
        </a:spcBef>
        <a:spcAft>
          <a:spcPct val="0"/>
        </a:spcAft>
        <a:defRPr sz="5000">
          <a:solidFill>
            <a:schemeClr val="tx2"/>
          </a:solidFill>
          <a:latin typeface="Calibri" pitchFamily="34" charset="0"/>
          <a:ea typeface="隶书" pitchFamily="49" charset="-122"/>
        </a:defRPr>
      </a:lvl4pPr>
      <a:lvl5pPr algn="l" rtl="0" eaLnBrk="1" fontAlgn="base" hangingPunct="1">
        <a:spcBef>
          <a:spcPct val="0"/>
        </a:spcBef>
        <a:spcAft>
          <a:spcPct val="0"/>
        </a:spcAft>
        <a:defRPr sz="5000">
          <a:solidFill>
            <a:schemeClr val="tx2"/>
          </a:solidFill>
          <a:latin typeface="Calibri" pitchFamily="34" charset="0"/>
          <a:ea typeface="隶书" pitchFamily="49" charset="-122"/>
        </a:defRPr>
      </a:lvl5pPr>
      <a:lvl6pPr marL="457200" algn="l" rtl="0" eaLnBrk="1" fontAlgn="base" hangingPunct="1">
        <a:spcBef>
          <a:spcPct val="0"/>
        </a:spcBef>
        <a:spcAft>
          <a:spcPct val="0"/>
        </a:spcAft>
        <a:defRPr sz="5000">
          <a:solidFill>
            <a:schemeClr val="tx2"/>
          </a:solidFill>
          <a:latin typeface="Calibri" pitchFamily="34" charset="0"/>
          <a:ea typeface="隶书" pitchFamily="49" charset="-122"/>
        </a:defRPr>
      </a:lvl6pPr>
      <a:lvl7pPr marL="914400" algn="l" rtl="0" eaLnBrk="1" fontAlgn="base" hangingPunct="1">
        <a:spcBef>
          <a:spcPct val="0"/>
        </a:spcBef>
        <a:spcAft>
          <a:spcPct val="0"/>
        </a:spcAft>
        <a:defRPr sz="5000">
          <a:solidFill>
            <a:schemeClr val="tx2"/>
          </a:solidFill>
          <a:latin typeface="Calibri" pitchFamily="34" charset="0"/>
          <a:ea typeface="隶书" pitchFamily="49" charset="-122"/>
        </a:defRPr>
      </a:lvl7pPr>
      <a:lvl8pPr marL="1371600" algn="l" rtl="0" eaLnBrk="1" fontAlgn="base" hangingPunct="1">
        <a:spcBef>
          <a:spcPct val="0"/>
        </a:spcBef>
        <a:spcAft>
          <a:spcPct val="0"/>
        </a:spcAft>
        <a:defRPr sz="5000">
          <a:solidFill>
            <a:schemeClr val="tx2"/>
          </a:solidFill>
          <a:latin typeface="Calibri" pitchFamily="34" charset="0"/>
          <a:ea typeface="隶书" pitchFamily="49" charset="-122"/>
        </a:defRPr>
      </a:lvl8pPr>
      <a:lvl9pPr marL="1828800" algn="l" rtl="0" eaLnBrk="1" fontAlgn="base" hangingPunct="1">
        <a:spcBef>
          <a:spcPct val="0"/>
        </a:spcBef>
        <a:spcAft>
          <a:spcPct val="0"/>
        </a:spcAft>
        <a:defRPr sz="5000">
          <a:solidFill>
            <a:schemeClr val="tx2"/>
          </a:solidFill>
          <a:latin typeface="Calibri" pitchFamily="34" charset="0"/>
          <a:ea typeface="隶书" pitchFamily="49" charset="-122"/>
        </a:defRPr>
      </a:lvl9pPr>
    </p:titleStyle>
    <p:bodyStyle>
      <a:lvl1pPr marL="273050" indent="-273050" algn="l" rtl="0" eaLnBrk="1" fontAlgn="base" hangingPunct="1">
        <a:spcBef>
          <a:spcPct val="20000"/>
        </a:spcBef>
        <a:spcAft>
          <a:spcPct val="0"/>
        </a:spcAft>
        <a:buClr>
          <a:srgbClr val="0BD0D9"/>
        </a:buClr>
        <a:buSzPct val="95000"/>
        <a:buFont typeface="Wingdings 2" pitchFamily="18" charset="2"/>
        <a:buChar char=""/>
        <a:defRPr sz="2600">
          <a:solidFill>
            <a:schemeClr val="tx1"/>
          </a:solidFill>
          <a:latin typeface="+mn-lt"/>
          <a:ea typeface="黑体" pitchFamily="2" charset="-122"/>
          <a:cs typeface="+mn-cs"/>
        </a:defRPr>
      </a:lvl1pPr>
      <a:lvl2pPr marL="639763" indent="-246063" algn="l" rtl="0" eaLnBrk="1" fontAlgn="base" hangingPunct="1">
        <a:spcBef>
          <a:spcPct val="20000"/>
        </a:spcBef>
        <a:spcAft>
          <a:spcPct val="0"/>
        </a:spcAft>
        <a:buClr>
          <a:schemeClr val="accent1"/>
        </a:buClr>
        <a:buSzPct val="85000"/>
        <a:buFont typeface="Wingdings 2" pitchFamily="18" charset="2"/>
        <a:buChar char=""/>
        <a:defRPr sz="2400">
          <a:solidFill>
            <a:schemeClr val="tx1"/>
          </a:solidFill>
          <a:latin typeface="+mn-lt"/>
          <a:ea typeface="黑体" pitchFamily="2" charset="-122"/>
        </a:defRPr>
      </a:lvl2pPr>
      <a:lvl3pPr marL="914400" indent="-246063" algn="l" rtl="0" eaLnBrk="1" fontAlgn="base" hangingPunct="1">
        <a:spcBef>
          <a:spcPct val="20000"/>
        </a:spcBef>
        <a:spcAft>
          <a:spcPct val="0"/>
        </a:spcAft>
        <a:buClr>
          <a:schemeClr val="accent2"/>
        </a:buClr>
        <a:buSzPct val="70000"/>
        <a:buFont typeface="Wingdings 2" pitchFamily="18" charset="2"/>
        <a:buChar char=""/>
        <a:defRPr sz="2100">
          <a:solidFill>
            <a:schemeClr val="tx1"/>
          </a:solidFill>
          <a:latin typeface="+mn-lt"/>
          <a:ea typeface="黑体" pitchFamily="2" charset="-122"/>
        </a:defRPr>
      </a:lvl3pPr>
      <a:lvl4pPr marL="1187450" indent="-209550" algn="l" rtl="0" eaLnBrk="1" fontAlgn="base" hangingPunct="1">
        <a:spcBef>
          <a:spcPct val="20000"/>
        </a:spcBef>
        <a:spcAft>
          <a:spcPct val="0"/>
        </a:spcAft>
        <a:buClr>
          <a:srgbClr val="0BD0D9"/>
        </a:buClr>
        <a:buSzPct val="65000"/>
        <a:buFont typeface="Wingdings 2" pitchFamily="18" charset="2"/>
        <a:buChar char=""/>
        <a:defRPr sz="2000">
          <a:solidFill>
            <a:schemeClr val="tx1"/>
          </a:solidFill>
          <a:latin typeface="+mn-lt"/>
          <a:ea typeface="黑体" pitchFamily="2" charset="-122"/>
        </a:defRPr>
      </a:lvl4pPr>
      <a:lvl5pPr marL="14620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黑体" pitchFamily="2" charset="-122"/>
        </a:defRPr>
      </a:lvl5pPr>
      <a:lvl6pPr marL="19192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6pPr>
      <a:lvl7pPr marL="23764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7pPr>
      <a:lvl8pPr marL="28336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8pPr>
      <a:lvl9pPr marL="3290888" indent="-209550" algn="l" rtl="0" eaLnBrk="1" fontAlgn="base" hangingPunct="1">
        <a:spcBef>
          <a:spcPct val="20000"/>
        </a:spcBef>
        <a:spcAft>
          <a:spcPct val="0"/>
        </a:spcAft>
        <a:buClr>
          <a:srgbClr val="10CF9B"/>
        </a:buClr>
        <a:buSzPct val="65000"/>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4">
            <a:lum/>
          </a:blip>
          <a:srcRect/>
          <a:stretch>
            <a:fillRect l="-25000" r="-25000"/>
          </a:stretch>
        </a:blip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963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963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A29D9346-2A96-48D9-9981-818A56B91E90}" type="datetime1">
              <a:rPr lang="zh-CN" altLang="en-US"/>
              <a:pPr/>
              <a:t>2018-6-13</a:t>
            </a:fld>
            <a:endParaRPr lang="en-US" altLang="zh-CN"/>
          </a:p>
        </p:txBody>
      </p:sp>
      <p:sp>
        <p:nvSpPr>
          <p:cNvPr id="6963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r>
              <a:rPr lang="zh-CN" altLang="en-US"/>
              <a:t>书稿</a:t>
            </a:r>
            <a:endParaRPr lang="en-US" altLang="zh-CN"/>
          </a:p>
        </p:txBody>
      </p:sp>
      <p:sp>
        <p:nvSpPr>
          <p:cNvPr id="6963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CD8910EE-55CE-47EE-B484-5DE96E7583A7}"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3" r:id="rId6"/>
    <p:sldLayoutId id="2147484474" r:id="rId7"/>
    <p:sldLayoutId id="2147484475" r:id="rId8"/>
    <p:sldLayoutId id="2147484476" r:id="rId9"/>
    <p:sldLayoutId id="2147484477" r:id="rId10"/>
    <p:sldLayoutId id="2147484478" r:id="rId11"/>
    <p:sldLayoutId id="2147484479" r:id="rId12"/>
  </p:sldLayoutIdLst>
  <p:transition>
    <p:dissolve/>
  </p:transition>
  <p:hf hdr="0" ftr="0" dt="0"/>
  <p:txStyles>
    <p:titleStyle>
      <a:lvl1pPr algn="ctr" rtl="0" eaLnBrk="1" fontAlgn="base" hangingPunct="1">
        <a:spcBef>
          <a:spcPct val="0"/>
        </a:spcBef>
        <a:spcAft>
          <a:spcPct val="0"/>
        </a:spcAft>
        <a:defRPr sz="4400">
          <a:solidFill>
            <a:schemeClr val="bg1"/>
          </a:solidFill>
          <a:latin typeface="+mj-lt"/>
          <a:ea typeface="+mj-ea"/>
          <a:cs typeface="+mj-cs"/>
        </a:defRPr>
      </a:lvl1pPr>
      <a:lvl2pPr algn="ctr" rtl="0" eaLnBrk="1" fontAlgn="base" hangingPunct="1">
        <a:spcBef>
          <a:spcPct val="0"/>
        </a:spcBef>
        <a:spcAft>
          <a:spcPct val="0"/>
        </a:spcAft>
        <a:defRPr sz="4400">
          <a:solidFill>
            <a:schemeClr val="bg1"/>
          </a:solidFill>
          <a:latin typeface="Arial Rounded MT Bold" pitchFamily="34" charset="0"/>
          <a:ea typeface="黑体" pitchFamily="2" charset="-122"/>
        </a:defRPr>
      </a:lvl2pPr>
      <a:lvl3pPr algn="ctr" rtl="0" eaLnBrk="1" fontAlgn="base" hangingPunct="1">
        <a:spcBef>
          <a:spcPct val="0"/>
        </a:spcBef>
        <a:spcAft>
          <a:spcPct val="0"/>
        </a:spcAft>
        <a:defRPr sz="4400">
          <a:solidFill>
            <a:schemeClr val="bg1"/>
          </a:solidFill>
          <a:latin typeface="Arial Rounded MT Bold" pitchFamily="34" charset="0"/>
          <a:ea typeface="黑体" pitchFamily="2" charset="-122"/>
        </a:defRPr>
      </a:lvl3pPr>
      <a:lvl4pPr algn="ctr" rtl="0" eaLnBrk="1" fontAlgn="base" hangingPunct="1">
        <a:spcBef>
          <a:spcPct val="0"/>
        </a:spcBef>
        <a:spcAft>
          <a:spcPct val="0"/>
        </a:spcAft>
        <a:defRPr sz="4400">
          <a:solidFill>
            <a:schemeClr val="bg1"/>
          </a:solidFill>
          <a:latin typeface="Arial Rounded MT Bold" pitchFamily="34" charset="0"/>
          <a:ea typeface="黑体" pitchFamily="2" charset="-122"/>
        </a:defRPr>
      </a:lvl4pPr>
      <a:lvl5pPr algn="ctr" rtl="0" eaLnBrk="1" fontAlgn="base" hangingPunct="1">
        <a:spcBef>
          <a:spcPct val="0"/>
        </a:spcBef>
        <a:spcAft>
          <a:spcPct val="0"/>
        </a:spcAft>
        <a:defRPr sz="4400">
          <a:solidFill>
            <a:schemeClr val="bg1"/>
          </a:solidFill>
          <a:latin typeface="Arial Rounded MT Bold" pitchFamily="34" charset="0"/>
          <a:ea typeface="黑体" pitchFamily="2" charset="-122"/>
        </a:defRPr>
      </a:lvl5pPr>
      <a:lvl6pPr marL="457200" algn="ctr" rtl="0" eaLnBrk="1" fontAlgn="base" hangingPunct="1">
        <a:spcBef>
          <a:spcPct val="0"/>
        </a:spcBef>
        <a:spcAft>
          <a:spcPct val="0"/>
        </a:spcAft>
        <a:defRPr sz="4400">
          <a:solidFill>
            <a:schemeClr val="bg1"/>
          </a:solidFill>
          <a:latin typeface="Arial Rounded MT Bold" pitchFamily="34" charset="0"/>
          <a:ea typeface="黑体" pitchFamily="2" charset="-122"/>
        </a:defRPr>
      </a:lvl6pPr>
      <a:lvl7pPr marL="914400" algn="ctr" rtl="0" eaLnBrk="1" fontAlgn="base" hangingPunct="1">
        <a:spcBef>
          <a:spcPct val="0"/>
        </a:spcBef>
        <a:spcAft>
          <a:spcPct val="0"/>
        </a:spcAft>
        <a:defRPr sz="4400">
          <a:solidFill>
            <a:schemeClr val="bg1"/>
          </a:solidFill>
          <a:latin typeface="Arial Rounded MT Bold" pitchFamily="34" charset="0"/>
          <a:ea typeface="黑体" pitchFamily="2" charset="-122"/>
        </a:defRPr>
      </a:lvl7pPr>
      <a:lvl8pPr marL="1371600" algn="ctr" rtl="0" eaLnBrk="1" fontAlgn="base" hangingPunct="1">
        <a:spcBef>
          <a:spcPct val="0"/>
        </a:spcBef>
        <a:spcAft>
          <a:spcPct val="0"/>
        </a:spcAft>
        <a:defRPr sz="4400">
          <a:solidFill>
            <a:schemeClr val="bg1"/>
          </a:solidFill>
          <a:latin typeface="Arial Rounded MT Bold" pitchFamily="34" charset="0"/>
          <a:ea typeface="黑体" pitchFamily="2" charset="-122"/>
        </a:defRPr>
      </a:lvl8pPr>
      <a:lvl9pPr marL="1828800" algn="ctr" rtl="0" eaLnBrk="1" fontAlgn="base" hangingPunct="1">
        <a:spcBef>
          <a:spcPct val="0"/>
        </a:spcBef>
        <a:spcAft>
          <a:spcPct val="0"/>
        </a:spcAft>
        <a:defRPr sz="4400">
          <a:solidFill>
            <a:schemeClr val="bg1"/>
          </a:solidFill>
          <a:latin typeface="Arial Rounded MT Bold" pitchFamily="34"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ea typeface="+mn-ea"/>
        </a:defRPr>
      </a:lvl2pPr>
      <a:lvl3pPr marL="1143000" indent="-228600" algn="l" rtl="0" eaLnBrk="1" fontAlgn="base" hangingPunct="1">
        <a:spcBef>
          <a:spcPct val="20000"/>
        </a:spcBef>
        <a:spcAft>
          <a:spcPct val="0"/>
        </a:spcAft>
        <a:buChar char="•"/>
        <a:defRPr sz="2400">
          <a:solidFill>
            <a:schemeClr val="bg1"/>
          </a:solidFill>
          <a:latin typeface="+mn-lt"/>
          <a:ea typeface="+mn-ea"/>
        </a:defRPr>
      </a:lvl3pPr>
      <a:lvl4pPr marL="1600200" indent="-228600" algn="l" rtl="0" eaLnBrk="1" fontAlgn="base" hangingPunct="1">
        <a:spcBef>
          <a:spcPct val="20000"/>
        </a:spcBef>
        <a:spcAft>
          <a:spcPct val="0"/>
        </a:spcAft>
        <a:buChar char="–"/>
        <a:defRPr sz="2000">
          <a:solidFill>
            <a:schemeClr val="bg1"/>
          </a:solidFill>
          <a:latin typeface="+mn-lt"/>
          <a:ea typeface="+mn-ea"/>
        </a:defRPr>
      </a:lvl4pPr>
      <a:lvl5pPr marL="2057400" indent="-228600" algn="l" rtl="0" eaLnBrk="1" fontAlgn="base" hangingPunct="1">
        <a:spcBef>
          <a:spcPct val="20000"/>
        </a:spcBef>
        <a:spcAft>
          <a:spcPct val="0"/>
        </a:spcAft>
        <a:buChar char="»"/>
        <a:defRPr sz="2000">
          <a:solidFill>
            <a:schemeClr val="bg1"/>
          </a:solidFill>
          <a:latin typeface="+mn-lt"/>
          <a:ea typeface="+mn-ea"/>
        </a:defRPr>
      </a:lvl5pPr>
      <a:lvl6pPr marL="2514600" indent="-228600" algn="l" rtl="0" eaLnBrk="1" fontAlgn="base" hangingPunct="1">
        <a:spcBef>
          <a:spcPct val="20000"/>
        </a:spcBef>
        <a:spcAft>
          <a:spcPct val="0"/>
        </a:spcAft>
        <a:buChar char="»"/>
        <a:defRPr sz="2000">
          <a:solidFill>
            <a:schemeClr val="bg1"/>
          </a:solidFill>
          <a:latin typeface="+mn-lt"/>
          <a:ea typeface="+mn-ea"/>
        </a:defRPr>
      </a:lvl6pPr>
      <a:lvl7pPr marL="2971800" indent="-228600" algn="l" rtl="0" eaLnBrk="1" fontAlgn="base" hangingPunct="1">
        <a:spcBef>
          <a:spcPct val="20000"/>
        </a:spcBef>
        <a:spcAft>
          <a:spcPct val="0"/>
        </a:spcAft>
        <a:buChar char="»"/>
        <a:defRPr sz="2000">
          <a:solidFill>
            <a:schemeClr val="bg1"/>
          </a:solidFill>
          <a:latin typeface="+mn-lt"/>
          <a:ea typeface="+mn-ea"/>
        </a:defRPr>
      </a:lvl7pPr>
      <a:lvl8pPr marL="3429000" indent="-228600" algn="l" rtl="0" eaLnBrk="1" fontAlgn="base" hangingPunct="1">
        <a:spcBef>
          <a:spcPct val="20000"/>
        </a:spcBef>
        <a:spcAft>
          <a:spcPct val="0"/>
        </a:spcAft>
        <a:buChar char="»"/>
        <a:defRPr sz="2000">
          <a:solidFill>
            <a:schemeClr val="bg1"/>
          </a:solidFill>
          <a:latin typeface="+mn-lt"/>
          <a:ea typeface="+mn-ea"/>
        </a:defRPr>
      </a:lvl8pPr>
      <a:lvl9pPr marL="3886200" indent="-228600" algn="l" rtl="0" eaLnBrk="1" fontAlgn="base" hangingPunct="1">
        <a:spcBef>
          <a:spcPct val="20000"/>
        </a:spcBef>
        <a:spcAft>
          <a:spcPct val="0"/>
        </a:spcAft>
        <a:buChar char="»"/>
        <a:defRPr sz="2000">
          <a:solidFill>
            <a:schemeClr val="bg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a typeface="黑体" pitchFamily="2" charset="-122"/>
              </a:defRPr>
            </a:lvl1pPr>
          </a:lstStyle>
          <a:p>
            <a:fld id="{E0EAD932-01AE-4947-84C3-93506DEF1C18}" type="datetimeFigureOut">
              <a:rPr lang="zh-CN" altLang="en-US" smtClean="0"/>
              <a:pPr/>
              <a:t>2018-6-13</a:t>
            </a:fld>
            <a:endParaRPr lang="zh-CN" alt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a typeface="黑体" pitchFamily="2" charset="-122"/>
              </a:defRPr>
            </a:lvl1pPr>
          </a:lstStyle>
          <a:p>
            <a:endParaRPr lang="zh-CN" alt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a typeface="黑体" pitchFamily="2" charset="-122"/>
              </a:defRPr>
            </a:lvl1pPr>
          </a:lstStyle>
          <a:p>
            <a:fld id="{24584E1C-FB14-46C8-803A-B7361D560A34}"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4493" r:id="rId1"/>
    <p:sldLayoutId id="2147484494" r:id="rId2"/>
    <p:sldLayoutId id="2147484495" r:id="rId3"/>
    <p:sldLayoutId id="2147484496" r:id="rId4"/>
    <p:sldLayoutId id="2147484497" r:id="rId5"/>
    <p:sldLayoutId id="2147484498" r:id="rId6"/>
    <p:sldLayoutId id="2147484499" r:id="rId7"/>
    <p:sldLayoutId id="2147484500" r:id="rId8"/>
    <p:sldLayoutId id="2147484501" r:id="rId9"/>
    <p:sldLayoutId id="2147484502" r:id="rId10"/>
    <p:sldLayoutId id="2147484503" r:id="rId11"/>
  </p:sldLayoutIdLst>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txStyles>
    <p:titleStyle>
      <a:lvl1pPr algn="ctr" defTabSz="914400" rtl="0" eaLnBrk="1" latinLnBrk="0" hangingPunct="1">
        <a:spcBef>
          <a:spcPct val="0"/>
        </a:spcBef>
        <a:buNone/>
        <a:defRPr sz="4400" kern="1200">
          <a:solidFill>
            <a:schemeClr val="tx1"/>
          </a:solidFill>
          <a:latin typeface="+mj-lt"/>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黑体" pitchFamily="2"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黑体" pitchFamily="2"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黑体" pitchFamily="2"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黑体" pitchFamily="2"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黑体"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7170"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1"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2"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3"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4"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5"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6"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7"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7178"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7179"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1202FD34-A60B-46CC-8ED8-F2B9CFA63FE5}" type="datetime1">
              <a:rPr lang="zh-CN" altLang="en-US" smtClean="0"/>
              <a:pPr/>
              <a:t>2018-6-13</a:t>
            </a:fld>
            <a:endParaRPr lang="en-US" dirty="0"/>
          </a:p>
        </p:txBody>
      </p:sp>
      <p:sp>
        <p:nvSpPr>
          <p:cNvPr id="7180"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7181"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5DD1EED2-3A47-425E-9057-47CF68F8F5D5}"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78">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178">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7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17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8" grpId="0" build="p" autoUpdateAnimBg="0">
        <p:tmplLst>
          <p:tmpl lvl="1">
            <p:tnLst>
              <p:par>
                <p:cTn presetID="1" presetClass="entr" presetSubtype="0" fill="hold" nodeType="clickEffect">
                  <p:stCondLst>
                    <p:cond delay="0"/>
                  </p:stCondLst>
                  <p:childTnLst>
                    <p:set>
                      <p:cBhvr>
                        <p:cTn dur="1" fill="hold">
                          <p:stCondLst>
                            <p:cond delay="0"/>
                          </p:stCondLst>
                        </p:cTn>
                        <p:tgtEl>
                          <p:spTgt spid="7178"/>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7178"/>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7178"/>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7178"/>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7178"/>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8194"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5"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6"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7"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8"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9"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00"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1"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8202"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8203" name="日期占位符 3"/>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E1BDD28E-00AD-4BC7-AF0F-542427AA2DDC}" type="datetime1">
              <a:rPr lang="zh-CN" altLang="en-US" smtClean="0"/>
              <a:pPr/>
              <a:t>2018-6-13</a:t>
            </a:fld>
            <a:endParaRPr lang="en-US" dirty="0"/>
          </a:p>
        </p:txBody>
      </p:sp>
      <p:sp>
        <p:nvSpPr>
          <p:cNvPr id="8204" name="页脚占位符 4"/>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8205" name="灯片编号占位符 5"/>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736A21AA-76F5-4EC3-9749-06CB2F38E282}"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0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0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0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0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2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uild="p" autoUpdateAnimBg="0">
        <p:tmplLst>
          <p:tmpl lvl="1">
            <p:tnLst>
              <p:par>
                <p:cTn presetID="1" presetClass="entr" presetSubtype="0" fill="hold" nodeType="clickEffect">
                  <p:stCondLst>
                    <p:cond delay="0"/>
                  </p:stCondLst>
                  <p:childTnLst>
                    <p:set>
                      <p:cBhvr>
                        <p:cTn dur="1" fill="hold">
                          <p:stCondLst>
                            <p:cond delay="0"/>
                          </p:stCondLst>
                        </p:cTn>
                        <p:tgtEl>
                          <p:spTgt spid="8202"/>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8202"/>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8202"/>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8202"/>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8202"/>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3">
            <a:lum/>
          </a:blip>
          <a:srcRect/>
          <a:stretch>
            <a:fillRect l="-25000" r="-25000"/>
          </a:stretch>
        </a:blipFill>
        <a:effectLst/>
      </p:bgPr>
    </p:bg>
    <p:spTree>
      <p:nvGrpSpPr>
        <p:cNvPr id="1" name=""/>
        <p:cNvGrpSpPr/>
        <p:nvPr/>
      </p:nvGrpSpPr>
      <p:grpSpPr>
        <a:xfrm>
          <a:off x="0" y="0"/>
          <a:ext cx="0" cy="0"/>
          <a:chOff x="0" y="0"/>
          <a:chExt cx="0" cy="0"/>
        </a:xfrm>
      </p:grpSpPr>
      <p:pic>
        <p:nvPicPr>
          <p:cNvPr id="9218" name="Picture 2" descr="jungle_girl"/>
          <p:cNvPicPr>
            <a:picLocks noChangeAspect="1" noChangeArrowheads="1"/>
          </p:cNvPicPr>
          <p:nvPr/>
        </p:nvPicPr>
        <p:blipFill>
          <a:blip r:embed="rId14">
            <a:extLst>
              <a:ext uri="{28A0092B-C50C-407E-A947-70E740481C1C}">
                <a14:useLocalDpi xmlns="" xmlns:a14="http://schemas.microsoft.com/office/drawing/2010/main" val="0"/>
              </a:ext>
            </a:extLst>
          </a:blip>
          <a:srcRect/>
          <a:stretch>
            <a:fillRect/>
          </a:stretch>
        </p:blipFill>
        <p:spPr bwMode="auto">
          <a:xfrm>
            <a:off x="8001000" y="2800350"/>
            <a:ext cx="1143000" cy="125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19" name="Picture 3" descr="1"/>
          <p:cNvPicPr>
            <a:picLocks noChangeAspect="1" noChangeArrowheads="1"/>
          </p:cNvPicPr>
          <p:nvPr/>
        </p:nvPicPr>
        <p:blipFill>
          <a:blip r:embed="rId15">
            <a:extLst>
              <a:ext uri="{28A0092B-C50C-407E-A947-70E740481C1C}">
                <a14:useLocalDpi xmlns="" xmlns:a14="http://schemas.microsoft.com/office/drawing/2010/main" val="0"/>
              </a:ext>
            </a:extLst>
          </a:blip>
          <a:srcRect/>
          <a:stretch>
            <a:fillRect/>
          </a:stretch>
        </p:blipFill>
        <p:spPr bwMode="auto">
          <a:xfrm>
            <a:off x="1219200" y="457200"/>
            <a:ext cx="6781800" cy="571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0" name="Picture 4" descr="河山图标"/>
          <p:cNvPicPr>
            <a:picLocks noChangeAspect="1" noChangeArrowheads="1"/>
          </p:cNvPicPr>
          <p:nvPr/>
        </p:nvPicPr>
        <p:blipFill>
          <a:blip r:embed="rId16">
            <a:extLst>
              <a:ext uri="{28A0092B-C50C-407E-A947-70E740481C1C}">
                <a14:useLocalDpi xmlns="" xmlns:a14="http://schemas.microsoft.com/office/drawing/2010/main" val="0"/>
              </a:ext>
            </a:extLst>
          </a:blip>
          <a:srcRect/>
          <a:stretch>
            <a:fillRect/>
          </a:stretch>
        </p:blipFill>
        <p:spPr bwMode="auto">
          <a:xfrm>
            <a:off x="0" y="6477000"/>
            <a:ext cx="3009900" cy="38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1" name="Picture 5" descr="jungle_couple_01"/>
          <p:cNvPicPr>
            <a:picLocks noChangeAspect="1" noChangeArrowheads="1"/>
          </p:cNvPicPr>
          <p:nvPr/>
        </p:nvPicPr>
        <p:blipFill>
          <a:blip r:embed="rId17">
            <a:extLst>
              <a:ext uri="{28A0092B-C50C-407E-A947-70E740481C1C}">
                <a14:useLocalDpi xmlns="" xmlns:a14="http://schemas.microsoft.com/office/drawing/2010/main" val="0"/>
              </a:ext>
            </a:extLst>
          </a:blip>
          <a:srcRect/>
          <a:stretch>
            <a:fillRect/>
          </a:stretch>
        </p:blipFill>
        <p:spPr bwMode="auto">
          <a:xfrm>
            <a:off x="0" y="0"/>
            <a:ext cx="47434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2" name="Picture 6" descr="jungle_couple_03"/>
          <p:cNvPicPr>
            <a:picLocks noChangeAspect="1" noChangeArrowheads="1"/>
          </p:cNvPicPr>
          <p:nvPr/>
        </p:nvPicPr>
        <p:blipFill>
          <a:blip r:embed="rId18">
            <a:extLst>
              <a:ext uri="{28A0092B-C50C-407E-A947-70E740481C1C}">
                <a14:useLocalDpi xmlns="" xmlns:a14="http://schemas.microsoft.com/office/drawing/2010/main" val="0"/>
              </a:ext>
            </a:extLst>
          </a:blip>
          <a:srcRect/>
          <a:stretch>
            <a:fillRect/>
          </a:stretch>
        </p:blipFill>
        <p:spPr bwMode="auto">
          <a:xfrm>
            <a:off x="0" y="452438"/>
            <a:ext cx="1308100" cy="5143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3" name="Picture 7" descr="jungle_couple_07"/>
          <p:cNvPicPr>
            <a:picLocks noChangeAspect="1" noChangeArrowheads="1"/>
          </p:cNvPicPr>
          <p:nvPr/>
        </p:nvPicPr>
        <p:blipFill>
          <a:blip r:embed="rId19">
            <a:extLst>
              <a:ext uri="{28A0092B-C50C-407E-A947-70E740481C1C}">
                <a14:useLocalDpi xmlns="" xmlns:a14="http://schemas.microsoft.com/office/drawing/2010/main" val="0"/>
              </a:ext>
            </a:extLst>
          </a:blip>
          <a:srcRect/>
          <a:stretch>
            <a:fillRect/>
          </a:stretch>
        </p:blipFill>
        <p:spPr bwMode="auto">
          <a:xfrm>
            <a:off x="0" y="6137275"/>
            <a:ext cx="49149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24" name="Picture 8" descr="2"/>
          <p:cNvPicPr>
            <a:picLocks noChangeAspect="1" noChangeArrowheads="1"/>
          </p:cNvPicPr>
          <p:nvPr/>
        </p:nvPicPr>
        <p:blipFill>
          <a:blip r:embed="rId20">
            <a:extLst>
              <a:ext uri="{28A0092B-C50C-407E-A947-70E740481C1C}">
                <a14:useLocalDpi xmlns="" xmlns:a14="http://schemas.microsoft.com/office/drawing/2010/main" val="0"/>
              </a:ext>
            </a:extLst>
          </a:blip>
          <a:srcRect/>
          <a:stretch>
            <a:fillRect/>
          </a:stretch>
        </p:blipFill>
        <p:spPr bwMode="auto">
          <a:xfrm>
            <a:off x="0" y="5548313"/>
            <a:ext cx="1309688"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25" name="Rectangle 9"/>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9226" name="Rectangle 10"/>
          <p:cNvSpPr>
            <a:spLocks noGrp="1" noChangeArrowheads="1"/>
          </p:cNvSpPr>
          <p:nvPr>
            <p:ph type="body" idx="1"/>
          </p:nvPr>
        </p:nvSpPr>
        <p:spPr bwMode="auto">
          <a:xfrm>
            <a:off x="9144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7" name="日期占位符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400">
                <a:ea typeface="黑体" pitchFamily="2" charset="-122"/>
              </a:defRPr>
            </a:lvl1pPr>
          </a:lstStyle>
          <a:p>
            <a:fld id="{C0000DF8-1300-411B-8B7B-60F55A0D7C20}" type="datetime1">
              <a:rPr lang="zh-CN" altLang="en-US" smtClean="0"/>
              <a:pPr/>
              <a:t>2018-6-13</a:t>
            </a:fld>
            <a:endParaRPr lang="en-US" dirty="0"/>
          </a:p>
        </p:txBody>
      </p:sp>
      <p:sp>
        <p:nvSpPr>
          <p:cNvPr id="9228" name="页脚占位符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eaLnBrk="1" hangingPunct="1">
              <a:defRPr sz="1400">
                <a:ea typeface="黑体" pitchFamily="2" charset="-122"/>
              </a:defRPr>
            </a:lvl1pPr>
          </a:lstStyle>
          <a:p>
            <a:r>
              <a:rPr lang="zh-CN" altLang="en-US" dirty="0" smtClean="0"/>
              <a:t>书稿组织行为学 第九章 领导理论</a:t>
            </a:r>
            <a:endParaRPr lang="zh-CN" altLang="en-US" dirty="0"/>
          </a:p>
        </p:txBody>
      </p:sp>
      <p:sp>
        <p:nvSpPr>
          <p:cNvPr id="9229" name="灯片编号占位符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400">
                <a:ea typeface="黑体" pitchFamily="2" charset="-122"/>
              </a:defRPr>
            </a:lvl1pPr>
          </a:lstStyle>
          <a:p>
            <a:fld id="{0F664504-568C-4041-953B-B64BD9685F2C}" type="slidenum">
              <a:rPr 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22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2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build="p" autoUpdateAnimBg="0">
        <p:tmplLst>
          <p:tmpl lvl="1">
            <p:tnLst>
              <p:par>
                <p:cTn presetID="1" presetClass="entr" presetSubtype="0" fill="hold" nodeType="clickEffect">
                  <p:stCondLst>
                    <p:cond delay="0"/>
                  </p:stCondLst>
                  <p:childTnLst>
                    <p:set>
                      <p:cBhvr>
                        <p:cTn dur="1" fill="hold">
                          <p:stCondLst>
                            <p:cond delay="0"/>
                          </p:stCondLst>
                        </p:cTn>
                        <p:tgtEl>
                          <p:spTgt spid="9226"/>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9226"/>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9226"/>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9226"/>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9226"/>
                        </p:tgtEl>
                        <p:attrNameLst>
                          <p:attrName>style.visibility</p:attrName>
                        </p:attrNameLst>
                      </p:cBhvr>
                      <p:to>
                        <p:strVal val="visible"/>
                      </p:to>
                    </p:set>
                  </p:childTnLst>
                </p:cTn>
              </p:par>
            </p:tnLst>
          </p:tmpl>
        </p:tmplLst>
      </p:bldP>
    </p:bldLst>
  </p:timing>
  <p:hf hdr="0" ftr="0" dt="0"/>
  <p:txStyles>
    <p:titleStyle>
      <a:lvl1pPr algn="ctr" rtl="0" eaLnBrk="1" fontAlgn="base" hangingPunct="1">
        <a:spcBef>
          <a:spcPct val="0"/>
        </a:spcBef>
        <a:spcAft>
          <a:spcPct val="0"/>
        </a:spcAft>
        <a:defRPr sz="4400">
          <a:solidFill>
            <a:schemeClr val="tx2"/>
          </a:solidFill>
          <a:latin typeface="+mj-lt"/>
          <a:ea typeface="黑体" pitchFamily="2" charset="-122"/>
          <a:cs typeface="+mj-cs"/>
        </a:defRPr>
      </a:lvl1pPr>
      <a:lvl2pPr algn="ctr" rtl="0" eaLnBrk="1" fontAlgn="base" hangingPunct="1">
        <a:spcBef>
          <a:spcPct val="0"/>
        </a:spcBef>
        <a:spcAft>
          <a:spcPct val="0"/>
        </a:spcAft>
        <a:defRPr sz="4400">
          <a:solidFill>
            <a:schemeClr val="tx2"/>
          </a:solidFill>
          <a:latin typeface="Times New Roman" pitchFamily="18" charset="0"/>
          <a:ea typeface="宋体" pitchFamily="2" charset="-122"/>
        </a:defRPr>
      </a:lvl2pPr>
      <a:lvl3pPr algn="ctr" rtl="0" eaLnBrk="1" fontAlgn="base" hangingPunct="1">
        <a:spcBef>
          <a:spcPct val="0"/>
        </a:spcBef>
        <a:spcAft>
          <a:spcPct val="0"/>
        </a:spcAft>
        <a:defRPr sz="4400">
          <a:solidFill>
            <a:schemeClr val="tx2"/>
          </a:solidFill>
          <a:latin typeface="Times New Roman" pitchFamily="18" charset="0"/>
          <a:ea typeface="宋体" pitchFamily="2" charset="-122"/>
        </a:defRPr>
      </a:lvl3pPr>
      <a:lvl4pPr algn="ctr" rtl="0" eaLnBrk="1" fontAlgn="base" hangingPunct="1">
        <a:spcBef>
          <a:spcPct val="0"/>
        </a:spcBef>
        <a:spcAft>
          <a:spcPct val="0"/>
        </a:spcAft>
        <a:defRPr sz="4400">
          <a:solidFill>
            <a:schemeClr val="tx2"/>
          </a:solidFill>
          <a:latin typeface="Times New Roman" pitchFamily="18" charset="0"/>
          <a:ea typeface="宋体" pitchFamily="2" charset="-122"/>
        </a:defRPr>
      </a:lvl4pPr>
      <a:lvl5pPr algn="ctr" rtl="0" eaLnBrk="1" fontAlgn="base" hangingPunct="1">
        <a:spcBef>
          <a:spcPct val="0"/>
        </a:spcBef>
        <a:spcAft>
          <a:spcPct val="0"/>
        </a:spcAft>
        <a:defRPr sz="4400">
          <a:solidFill>
            <a:schemeClr val="tx2"/>
          </a:solidFill>
          <a:latin typeface="Times New Roman" pitchFamily="18" charset="0"/>
          <a:ea typeface="宋体" pitchFamily="2" charset="-122"/>
        </a:defRPr>
      </a:lvl5pPr>
      <a:lvl6pPr marL="457200" algn="ctr" rtl="0" eaLnBrk="1" fontAlgn="base" hangingPunct="1">
        <a:spcBef>
          <a:spcPct val="0"/>
        </a:spcBef>
        <a:spcAft>
          <a:spcPct val="0"/>
        </a:spcAft>
        <a:defRPr sz="4400">
          <a:solidFill>
            <a:schemeClr val="tx2"/>
          </a:solidFill>
          <a:latin typeface="Times New Roman" pitchFamily="18" charset="0"/>
          <a:ea typeface="宋体" pitchFamily="2" charset="-122"/>
        </a:defRPr>
      </a:lvl6pPr>
      <a:lvl7pPr marL="914400" algn="ctr" rtl="0" eaLnBrk="1" fontAlgn="base" hangingPunct="1">
        <a:spcBef>
          <a:spcPct val="0"/>
        </a:spcBef>
        <a:spcAft>
          <a:spcPct val="0"/>
        </a:spcAft>
        <a:defRPr sz="4400">
          <a:solidFill>
            <a:schemeClr val="tx2"/>
          </a:solidFill>
          <a:latin typeface="Times New Roman" pitchFamily="18" charset="0"/>
          <a:ea typeface="宋体" pitchFamily="2" charset="-122"/>
        </a:defRPr>
      </a:lvl7pPr>
      <a:lvl8pPr marL="1371600" algn="ctr" rtl="0" eaLnBrk="1" fontAlgn="base" hangingPunct="1">
        <a:spcBef>
          <a:spcPct val="0"/>
        </a:spcBef>
        <a:spcAft>
          <a:spcPct val="0"/>
        </a:spcAft>
        <a:defRPr sz="4400">
          <a:solidFill>
            <a:schemeClr val="tx2"/>
          </a:solidFill>
          <a:latin typeface="Times New Roman" pitchFamily="18" charset="0"/>
          <a:ea typeface="宋体" pitchFamily="2" charset="-122"/>
        </a:defRPr>
      </a:lvl8pPr>
      <a:lvl9pPr marL="1828800" algn="ctr" rtl="0" eaLnBrk="1" fontAlgn="base" hangingPunct="1">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黑体" pitchFamily="2" charset="-122"/>
          <a:cs typeface="+mn-cs"/>
        </a:defRPr>
      </a:lvl1pPr>
      <a:lvl2pPr marL="742950" indent="-285750" algn="l" rtl="0" eaLnBrk="1" fontAlgn="base" hangingPunct="1">
        <a:spcBef>
          <a:spcPct val="20000"/>
        </a:spcBef>
        <a:spcAft>
          <a:spcPct val="0"/>
        </a:spcAft>
        <a:buChar char="–"/>
        <a:defRPr sz="2800">
          <a:solidFill>
            <a:schemeClr val="tx1"/>
          </a:solidFill>
          <a:latin typeface="+mn-lt"/>
          <a:ea typeface="黑体" pitchFamily="2"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黑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黑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53.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59.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5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41.png"/><Relationship Id="rId1" Type="http://schemas.openxmlformats.org/officeDocument/2006/relationships/slideLayout" Target="../slideLayouts/slideLayout75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42.png"/><Relationship Id="rId1" Type="http://schemas.openxmlformats.org/officeDocument/2006/relationships/slideLayout" Target="../slideLayouts/slideLayout75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image" Target="../media/image43.png"/><Relationship Id="rId1" Type="http://schemas.openxmlformats.org/officeDocument/2006/relationships/slideLayout" Target="../slideLayouts/slideLayout75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image" Target="../media/image44.png"/><Relationship Id="rId1" Type="http://schemas.openxmlformats.org/officeDocument/2006/relationships/slideLayout" Target="../slideLayouts/slideLayout75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59.xml"/><Relationship Id="rId6" Type="http://schemas.openxmlformats.org/officeDocument/2006/relationships/image" Target="../media/image45.png"/><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59.xml"/><Relationship Id="rId6" Type="http://schemas.openxmlformats.org/officeDocument/2006/relationships/image" Target="../media/image46.png"/><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48.png"/><Relationship Id="rId2" Type="http://schemas.openxmlformats.org/officeDocument/2006/relationships/diagramData" Target="../diagrams/data7.xml"/><Relationship Id="rId1" Type="http://schemas.openxmlformats.org/officeDocument/2006/relationships/slideLayout" Target="../slideLayouts/slideLayout759.xml"/><Relationship Id="rId6" Type="http://schemas.openxmlformats.org/officeDocument/2006/relationships/image" Target="../media/image47.png"/><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59.xml"/></Relationships>
</file>

<file path=ppt/slides/_rels/slide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54.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59.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59.xml"/><Relationship Id="rId5" Type="http://schemas.openxmlformats.org/officeDocument/2006/relationships/image" Target="../media/image58.pn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8.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59.xml"/><Relationship Id="rId4" Type="http://schemas.openxmlformats.org/officeDocument/2006/relationships/image" Target="../media/image61.png"/></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59.xml"/></Relationships>
</file>

<file path=ppt/slides/_rels/slide2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59.xml"/></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59.xml"/></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59.xml"/></Relationships>
</file>

<file path=ppt/slides/_rels/slide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59.xml"/></Relationships>
</file>

<file path=ppt/slides/_rels/slide2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5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5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59.xml"/></Relationships>
</file>

<file path=ppt/slides/_rels/slide31.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759.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59.xml"/></Relationships>
</file>

<file path=ppt/slides/_rels/slide3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59.xml"/></Relationships>
</file>

<file path=ppt/slides/_rels/slide3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59.xml"/></Relationships>
</file>

<file path=ppt/slides/_rels/slide3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59.xml"/></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59.xml"/><Relationship Id="rId4" Type="http://schemas.openxmlformats.org/officeDocument/2006/relationships/image" Target="../media/image83.png"/></Relationships>
</file>

<file path=ppt/slides/_rels/slide3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59.xml"/></Relationships>
</file>

<file path=ppt/slides/_rels/slide3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59.xml"/></Relationships>
</file>

<file path=ppt/slides/_rels/slide3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59.xml"/></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59.xml"/></Relationships>
</file>

<file path=ppt/slides/_rels/slide4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59.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9.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59.xml"/></Relationships>
</file>

<file path=ppt/slides/_rels/slide4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759.xml"/><Relationship Id="rId4" Type="http://schemas.openxmlformats.org/officeDocument/2006/relationships/image" Target="../media/image9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59.xml"/></Relationships>
</file>

<file path=ppt/slides/_rels/slide4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59.xml"/><Relationship Id="rId4" Type="http://schemas.openxmlformats.org/officeDocument/2006/relationships/image" Target="../media/image98.png"/></Relationships>
</file>

<file path=ppt/slides/_rels/slide4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59.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4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759.xml"/></Relationships>
</file>

<file path=ppt/slides/_rels/slide48.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image" Target="../media/image106.png"/><Relationship Id="rId1" Type="http://schemas.openxmlformats.org/officeDocument/2006/relationships/slideLayout" Target="../slideLayouts/slideLayout759.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49.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image" Target="../media/image112.png"/><Relationship Id="rId1" Type="http://schemas.openxmlformats.org/officeDocument/2006/relationships/slideLayout" Target="../slideLayouts/slideLayout759.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 Id="rId9" Type="http://schemas.openxmlformats.org/officeDocument/2006/relationships/image" Target="../media/image119.png"/></Relationships>
</file>

<file path=ppt/slides/_rels/slide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59.xml"/></Relationships>
</file>

<file path=ppt/slides/_rels/slide5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759.xml"/></Relationships>
</file>

<file path=ppt/slides/_rels/slide5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759.xml"/></Relationships>
</file>

<file path=ppt/slides/_rels/slide5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59.xml"/></Relationships>
</file>

<file path=ppt/slides/_rels/slide5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759.xml"/></Relationships>
</file>

<file path=ppt/slides/_rels/slide54.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59.xml"/></Relationships>
</file>

<file path=ppt/slides/_rels/slide5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759.xml"/></Relationships>
</file>

<file path=ppt/slides/_rels/slide5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759.xml"/><Relationship Id="rId4" Type="http://schemas.openxmlformats.org/officeDocument/2006/relationships/image" Target="../media/image131.png"/></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10.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759.xml"/></Relationships>
</file>

<file path=ppt/slides/_rels/slide5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759.xml"/><Relationship Id="rId4" Type="http://schemas.openxmlformats.org/officeDocument/2006/relationships/image" Target="../media/image135.png"/></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59.xml"/></Relationships>
</file>

<file path=ppt/slides/_rels/slide6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759.xml"/><Relationship Id="rId4" Type="http://schemas.openxmlformats.org/officeDocument/2006/relationships/image" Target="../media/image138.png"/></Relationships>
</file>

<file path=ppt/slides/_rels/slide61.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59.xml"/></Relationships>
</file>

<file path=ppt/slides/_rels/slide6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xml"/><Relationship Id="rId1" Type="http://schemas.openxmlformats.org/officeDocument/2006/relationships/slideLayout" Target="../slideLayouts/slideLayout759.xml"/><Relationship Id="rId5" Type="http://schemas.openxmlformats.org/officeDocument/2006/relationships/image" Target="../media/image142.png"/><Relationship Id="rId4" Type="http://schemas.openxmlformats.org/officeDocument/2006/relationships/image" Target="../media/image141.png"/></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11.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59.xml"/></Relationships>
</file>

<file path=ppt/slides/_rels/slide6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59.xml"/></Relationships>
</file>

<file path=ppt/slides/_rels/slide66.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59.xml"/></Relationships>
</file>

<file path=ppt/slides/_rels/slide67.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759.xml"/></Relationships>
</file>

<file path=ppt/slides/_rels/slide68.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759.xml"/></Relationships>
</file>

<file path=ppt/slides/_rels/slide6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2.xml"/><Relationship Id="rId1" Type="http://schemas.openxmlformats.org/officeDocument/2006/relationships/slideLayout" Target="../slideLayouts/slideLayout759.xml"/><Relationship Id="rId5" Type="http://schemas.openxmlformats.org/officeDocument/2006/relationships/image" Target="../media/image151.png"/><Relationship Id="rId4" Type="http://schemas.openxmlformats.org/officeDocument/2006/relationships/image" Target="../media/image15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54.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12.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754.xml"/></Relationships>
</file>

<file path=ppt/slides/_rels/slide72.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759.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73.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759.xml"/></Relationships>
</file>

<file path=ppt/slides/_rels/slide74.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59.xml"/></Relationships>
</file>

<file path=ppt/slides/_rels/slide75.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759.xml"/></Relationships>
</file>

<file path=ppt/slides/_rels/slide7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759.xml"/></Relationships>
</file>

<file path=ppt/slides/_rels/slide7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759.xml"/></Relationships>
</file>

<file path=ppt/slides/_rels/slide7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759.xml"/></Relationships>
</file>

<file path=ppt/slides/_rels/slide79.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759.xml"/></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59.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13.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jpeg"/><Relationship Id="rId1" Type="http://schemas.openxmlformats.org/officeDocument/2006/relationships/slideLayout" Target="../slideLayouts/slideLayout759.xml"/><Relationship Id="rId4" Type="http://schemas.openxmlformats.org/officeDocument/2006/relationships/image" Target="../media/image171.png"/></Relationships>
</file>

<file path=ppt/slides/_rels/slide82.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759.xml"/></Relationships>
</file>

<file path=ppt/slides/_rels/slide83.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759.xml"/></Relationships>
</file>

<file path=ppt/slides/_rels/slide8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759.xml"/></Relationships>
</file>

<file path=ppt/slides/_rels/slide85.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759.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14.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59.xml"/></Relationships>
</file>

<file path=ppt/slides/_rels/slide88.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759.xml"/></Relationships>
</file>

<file path=ppt/slides/_rels/slide89.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59.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59.xml"/></Relationships>
</file>

<file path=ppt/slides/_rels/slide90.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759.xml"/></Relationships>
</file>

<file path=ppt/slides/_rels/slide91.xml.rels><?xml version="1.0" encoding="UTF-8" standalone="yes"?>
<Relationships xmlns="http://schemas.openxmlformats.org/package/2006/relationships"><Relationship Id="rId3" Type="http://schemas.openxmlformats.org/officeDocument/2006/relationships/diagramData" Target="../diagrams/data15.xml"/><Relationship Id="rId2" Type="http://schemas.openxmlformats.org/officeDocument/2006/relationships/image" Target="../media/image31.png"/><Relationship Id="rId1" Type="http://schemas.openxmlformats.org/officeDocument/2006/relationships/slideLayout" Target="../slideLayouts/slideLayout759.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59.xml"/></Relationships>
</file>

<file path=ppt/slides/_rels/slide93.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759.xml"/></Relationships>
</file>

<file path=ppt/slides/_rels/slide94.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759.xml"/></Relationships>
</file>

<file path=ppt/slides/_rels/slide95.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759.xml"/></Relationships>
</file>

<file path=ppt/slides/_rels/slide96.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759.xml"/></Relationships>
</file>

<file path=ppt/slides/_rels/slide97.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759.xml"/></Relationships>
</file>

<file path=ppt/slides/_rels/slide9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diagramColors" Target="../diagrams/colors16.xml"/><Relationship Id="rId2" Type="http://schemas.openxmlformats.org/officeDocument/2006/relationships/slideLayout" Target="../slideLayouts/slideLayout759.xml"/><Relationship Id="rId1" Type="http://schemas.openxmlformats.org/officeDocument/2006/relationships/themeOverride" Target="../theme/themeOverride1.xml"/><Relationship Id="rId6" Type="http://schemas.openxmlformats.org/officeDocument/2006/relationships/diagramQuickStyle" Target="../diagrams/quickStyle16.xml"/><Relationship Id="rId5" Type="http://schemas.openxmlformats.org/officeDocument/2006/relationships/diagramLayout" Target="../diagrams/layout16.xml"/><Relationship Id="rId4" Type="http://schemas.openxmlformats.org/officeDocument/2006/relationships/diagramData" Target="../diagrams/data1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solidFill>
                  <a:srgbClr val="FF0000"/>
                </a:solidFill>
                <a:latin typeface="方正少儿简体" pitchFamily="65" charset="-122"/>
                <a:ea typeface="方正少儿简体" pitchFamily="65" charset="-122"/>
              </a:rPr>
              <a:t>单元二   </a:t>
            </a:r>
            <a:r>
              <a:rPr lang="zh-CN" altLang="en-US" dirty="0" smtClean="0">
                <a:latin typeface="方正少儿简体" pitchFamily="65" charset="-122"/>
                <a:ea typeface="方正少儿简体" pitchFamily="65" charset="-122"/>
              </a:rPr>
              <a:t>纸艺造型</a:t>
            </a:r>
            <a:endParaRPr lang="zh-CN" altLang="en-US" dirty="0">
              <a:latin typeface="方正少儿简体" pitchFamily="65" charset="-122"/>
              <a:ea typeface="方正少儿简体" pitchFamily="65" charset="-122"/>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428604"/>
            <a:ext cx="3643338" cy="461665"/>
          </a:xfrm>
          <a:prstGeom prst="rect">
            <a:avLst/>
          </a:prstGeom>
          <a:noFill/>
        </p:spPr>
        <p:txBody>
          <a:bodyPr wrap="square" rtlCol="0">
            <a:spAutoFit/>
          </a:bodyPr>
          <a:lstStyle/>
          <a:p>
            <a:r>
              <a:rPr lang="zh-CN" altLang="en-US" sz="2400" dirty="0" smtClean="0">
                <a:solidFill>
                  <a:srgbClr val="FF0000"/>
                </a:solidFill>
                <a:latin typeface="方正少儿简体" pitchFamily="65" charset="-122"/>
                <a:ea typeface="方正少儿简体" pitchFamily="65" charset="-122"/>
              </a:rPr>
              <a:t>双三角形</a:t>
            </a:r>
            <a:endParaRPr lang="zh-CN" altLang="en-US" sz="2400" dirty="0">
              <a:solidFill>
                <a:srgbClr val="FF0000"/>
              </a:solidFill>
              <a:latin typeface="方正少儿简体" pitchFamily="65" charset="-122"/>
              <a:ea typeface="方正少儿简体" pitchFamily="65" charset="-122"/>
            </a:endParaRPr>
          </a:p>
        </p:txBody>
      </p:sp>
      <p:pic>
        <p:nvPicPr>
          <p:cNvPr id="6146" name="Picture 2"/>
          <p:cNvPicPr>
            <a:picLocks noChangeAspect="1" noChangeArrowheads="1"/>
          </p:cNvPicPr>
          <p:nvPr/>
        </p:nvPicPr>
        <p:blipFill>
          <a:blip r:embed="rId2"/>
          <a:srcRect/>
          <a:stretch>
            <a:fillRect/>
          </a:stretch>
        </p:blipFill>
        <p:spPr bwMode="auto">
          <a:xfrm>
            <a:off x="642910" y="857232"/>
            <a:ext cx="7308845" cy="1763067"/>
          </a:xfrm>
          <a:prstGeom prst="rect">
            <a:avLst/>
          </a:prstGeom>
          <a:noFill/>
          <a:ln w="9525">
            <a:noFill/>
            <a:miter lim="800000"/>
            <a:headEnd/>
            <a:tailEnd/>
          </a:ln>
          <a:effectLst/>
        </p:spPr>
      </p:pic>
      <p:sp>
        <p:nvSpPr>
          <p:cNvPr id="4" name="TextBox 3"/>
          <p:cNvSpPr txBox="1"/>
          <p:nvPr/>
        </p:nvSpPr>
        <p:spPr>
          <a:xfrm>
            <a:off x="357158" y="2786058"/>
            <a:ext cx="3643338" cy="461665"/>
          </a:xfrm>
          <a:prstGeom prst="rect">
            <a:avLst/>
          </a:prstGeom>
          <a:noFill/>
        </p:spPr>
        <p:txBody>
          <a:bodyPr wrap="square" rtlCol="0">
            <a:spAutoFit/>
          </a:bodyPr>
          <a:lstStyle/>
          <a:p>
            <a:r>
              <a:rPr lang="zh-CN" altLang="en-US" sz="2400" dirty="0" smtClean="0">
                <a:solidFill>
                  <a:srgbClr val="FF0000"/>
                </a:solidFill>
                <a:latin typeface="方正少儿简体" pitchFamily="65" charset="-122"/>
                <a:ea typeface="方正少儿简体" pitchFamily="65" charset="-122"/>
              </a:rPr>
              <a:t>双正方形</a:t>
            </a:r>
            <a:endParaRPr lang="zh-CN" altLang="en-US" sz="2400" dirty="0">
              <a:solidFill>
                <a:srgbClr val="FF0000"/>
              </a:solidFill>
              <a:latin typeface="方正少儿简体" pitchFamily="65" charset="-122"/>
              <a:ea typeface="方正少儿简体" pitchFamily="65" charset="-122"/>
            </a:endParaRPr>
          </a:p>
        </p:txBody>
      </p:sp>
      <p:pic>
        <p:nvPicPr>
          <p:cNvPr id="6147" name="Picture 3"/>
          <p:cNvPicPr>
            <a:picLocks noChangeAspect="1" noChangeArrowheads="1"/>
          </p:cNvPicPr>
          <p:nvPr/>
        </p:nvPicPr>
        <p:blipFill>
          <a:blip r:embed="rId3"/>
          <a:srcRect/>
          <a:stretch>
            <a:fillRect/>
          </a:stretch>
        </p:blipFill>
        <p:spPr bwMode="auto">
          <a:xfrm>
            <a:off x="428596" y="3286124"/>
            <a:ext cx="8056563" cy="1571625"/>
          </a:xfrm>
          <a:prstGeom prst="rect">
            <a:avLst/>
          </a:prstGeom>
          <a:noFill/>
          <a:ln w="9525">
            <a:noFill/>
            <a:miter lim="800000"/>
            <a:headEnd/>
            <a:tailEnd/>
          </a:ln>
          <a:effectLst/>
        </p:spPr>
      </p:pic>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85728"/>
            <a:ext cx="3643338" cy="461665"/>
          </a:xfrm>
          <a:prstGeom prst="rect">
            <a:avLst/>
          </a:prstGeom>
          <a:noFill/>
        </p:spPr>
        <p:txBody>
          <a:bodyPr wrap="square" rtlCol="0">
            <a:spAutoFit/>
          </a:bodyPr>
          <a:lstStyle/>
          <a:p>
            <a:endParaRPr lang="zh-CN" altLang="en-US" sz="2400" dirty="0">
              <a:solidFill>
                <a:srgbClr val="FF0000"/>
              </a:solidFill>
              <a:latin typeface="方正少儿简体" pitchFamily="65" charset="-122"/>
              <a:ea typeface="方正少儿简体" pitchFamily="65" charset="-122"/>
            </a:endParaRPr>
          </a:p>
        </p:txBody>
      </p:sp>
      <p:sp>
        <p:nvSpPr>
          <p:cNvPr id="4" name="TextBox 3"/>
          <p:cNvSpPr txBox="1"/>
          <p:nvPr/>
        </p:nvSpPr>
        <p:spPr>
          <a:xfrm>
            <a:off x="428596" y="428604"/>
            <a:ext cx="3643338" cy="461665"/>
          </a:xfrm>
          <a:prstGeom prst="rect">
            <a:avLst/>
          </a:prstGeom>
          <a:noFill/>
        </p:spPr>
        <p:txBody>
          <a:bodyPr wrap="square" rtlCol="0">
            <a:spAutoFit/>
          </a:bodyPr>
          <a:lstStyle/>
          <a:p>
            <a:r>
              <a:rPr lang="zh-CN" altLang="en-US" sz="2400" dirty="0" smtClean="0">
                <a:solidFill>
                  <a:srgbClr val="FF0000"/>
                </a:solidFill>
                <a:latin typeface="方正少儿简体" pitchFamily="65" charset="-122"/>
                <a:ea typeface="方正少儿简体" pitchFamily="65" charset="-122"/>
              </a:rPr>
              <a:t>单菱形</a:t>
            </a:r>
            <a:endParaRPr lang="zh-CN" altLang="en-US" sz="2400" dirty="0">
              <a:solidFill>
                <a:srgbClr val="FF0000"/>
              </a:solidFill>
              <a:latin typeface="方正少儿简体" pitchFamily="65" charset="-122"/>
              <a:ea typeface="方正少儿简体" pitchFamily="65" charset="-122"/>
            </a:endParaRPr>
          </a:p>
        </p:txBody>
      </p:sp>
      <p:pic>
        <p:nvPicPr>
          <p:cNvPr id="7170" name="Picture 2"/>
          <p:cNvPicPr>
            <a:picLocks noChangeAspect="1" noChangeArrowheads="1"/>
          </p:cNvPicPr>
          <p:nvPr/>
        </p:nvPicPr>
        <p:blipFill>
          <a:blip r:embed="rId2"/>
          <a:srcRect/>
          <a:stretch>
            <a:fillRect/>
          </a:stretch>
        </p:blipFill>
        <p:spPr bwMode="auto">
          <a:xfrm>
            <a:off x="785786" y="1000108"/>
            <a:ext cx="7072362" cy="1345413"/>
          </a:xfrm>
          <a:prstGeom prst="rect">
            <a:avLst/>
          </a:prstGeom>
          <a:noFill/>
          <a:ln w="9525">
            <a:noFill/>
            <a:miter lim="800000"/>
            <a:headEnd/>
            <a:tailEnd/>
          </a:ln>
          <a:effectLst/>
        </p:spPr>
      </p:pic>
      <p:sp>
        <p:nvSpPr>
          <p:cNvPr id="6" name="TextBox 5"/>
          <p:cNvSpPr txBox="1"/>
          <p:nvPr/>
        </p:nvSpPr>
        <p:spPr>
          <a:xfrm>
            <a:off x="571472" y="4000504"/>
            <a:ext cx="1285884" cy="461665"/>
          </a:xfrm>
          <a:prstGeom prst="rect">
            <a:avLst/>
          </a:prstGeom>
          <a:noFill/>
        </p:spPr>
        <p:txBody>
          <a:bodyPr wrap="square" rtlCol="0">
            <a:spAutoFit/>
          </a:bodyPr>
          <a:lstStyle/>
          <a:p>
            <a:r>
              <a:rPr lang="zh-CN" altLang="en-US" sz="2400" dirty="0" smtClean="0">
                <a:solidFill>
                  <a:srgbClr val="FF0000"/>
                </a:solidFill>
                <a:latin typeface="方正少儿简体" pitchFamily="65" charset="-122"/>
                <a:ea typeface="方正少儿简体" pitchFamily="65" charset="-122"/>
              </a:rPr>
              <a:t>双菱形</a:t>
            </a:r>
            <a:endParaRPr lang="zh-CN" altLang="en-US" sz="2400" dirty="0">
              <a:solidFill>
                <a:srgbClr val="FF0000"/>
              </a:solidFill>
              <a:latin typeface="方正少儿简体" pitchFamily="65" charset="-122"/>
              <a:ea typeface="方正少儿简体" pitchFamily="65" charset="-122"/>
            </a:endParaRPr>
          </a:p>
        </p:txBody>
      </p:sp>
      <p:pic>
        <p:nvPicPr>
          <p:cNvPr id="7171" name="Picture 3"/>
          <p:cNvPicPr>
            <a:picLocks noChangeAspect="1" noChangeArrowheads="1"/>
          </p:cNvPicPr>
          <p:nvPr/>
        </p:nvPicPr>
        <p:blipFill>
          <a:blip r:embed="rId3"/>
          <a:srcRect/>
          <a:stretch>
            <a:fillRect/>
          </a:stretch>
        </p:blipFill>
        <p:spPr bwMode="auto">
          <a:xfrm>
            <a:off x="2857488" y="2357430"/>
            <a:ext cx="4929222" cy="3819775"/>
          </a:xfrm>
          <a:prstGeom prst="rect">
            <a:avLst/>
          </a:prstGeom>
          <a:noFill/>
          <a:ln w="9525">
            <a:noFill/>
            <a:miter lim="800000"/>
            <a:headEnd/>
            <a:tailEnd/>
          </a:ln>
          <a:effectLst/>
        </p:spPr>
      </p:pic>
    </p:spTree>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357166"/>
            <a:ext cx="6429420" cy="1200329"/>
          </a:xfrm>
          <a:prstGeom prst="rect">
            <a:avLst/>
          </a:prstGeom>
        </p:spPr>
        <p:txBody>
          <a:bodyPr wrap="square">
            <a:spAutoFit/>
          </a:bodyPr>
          <a:lstStyle/>
          <a:p>
            <a:r>
              <a:rPr lang="zh-CN" altLang="en-US" sz="2400" dirty="0" smtClean="0">
                <a:latin typeface="微软雅黑" pitchFamily="34" charset="-122"/>
                <a:ea typeface="微软雅黑" pitchFamily="34" charset="-122"/>
              </a:rPr>
              <a:t>（四）折纸玩具解析与制作</a:t>
            </a:r>
          </a:p>
          <a:p>
            <a:r>
              <a:rPr lang="en-US" altLang="zh-CN" sz="2400" dirty="0" smtClean="0">
                <a:solidFill>
                  <a:srgbClr val="FF0000"/>
                </a:solidFill>
                <a:latin typeface="方正少儿简体" pitchFamily="65" charset="-122"/>
                <a:ea typeface="方正少儿简体" pitchFamily="65" charset="-122"/>
              </a:rPr>
              <a:t>1</a:t>
            </a:r>
            <a:r>
              <a:rPr lang="zh-CN" altLang="en-US" sz="2400" dirty="0" smtClean="0">
                <a:solidFill>
                  <a:srgbClr val="FF0000"/>
                </a:solidFill>
                <a:latin typeface="方正少儿简体" pitchFamily="65" charset="-122"/>
                <a:ea typeface="方正少儿简体" pitchFamily="65" charset="-122"/>
              </a:rPr>
              <a:t>．单层折纸</a:t>
            </a:r>
            <a:endParaRPr lang="en-US" altLang="zh-CN" sz="2400" dirty="0" smtClean="0">
              <a:solidFill>
                <a:srgbClr val="FF0000"/>
              </a:solidFill>
              <a:latin typeface="方正少儿简体" pitchFamily="65" charset="-122"/>
              <a:ea typeface="方正少儿简体" pitchFamily="65" charset="-122"/>
            </a:endParaRPr>
          </a:p>
          <a:p>
            <a:r>
              <a:rPr lang="zh-CN" altLang="en-US" sz="2400" b="1" dirty="0" smtClean="0">
                <a:latin typeface="黑体" pitchFamily="2" charset="-122"/>
                <a:ea typeface="黑体" pitchFamily="2" charset="-122"/>
              </a:rPr>
              <a:t>指利用一张纸折叠形成的物体形象。</a:t>
            </a:r>
            <a:endParaRPr lang="zh-CN" altLang="en-US" sz="2400" b="1" dirty="0">
              <a:latin typeface="黑体" pitchFamily="2" charset="-122"/>
              <a:ea typeface="黑体" pitchFamily="2" charset="-122"/>
            </a:endParaRPr>
          </a:p>
        </p:txBody>
      </p:sp>
      <p:pic>
        <p:nvPicPr>
          <p:cNvPr id="8194" name="Picture 2"/>
          <p:cNvPicPr>
            <a:picLocks noChangeAspect="1" noChangeArrowheads="1"/>
          </p:cNvPicPr>
          <p:nvPr/>
        </p:nvPicPr>
        <p:blipFill>
          <a:blip r:embed="rId2"/>
          <a:srcRect/>
          <a:stretch>
            <a:fillRect/>
          </a:stretch>
        </p:blipFill>
        <p:spPr bwMode="auto">
          <a:xfrm>
            <a:off x="714348" y="2152650"/>
            <a:ext cx="7599363" cy="4705350"/>
          </a:xfrm>
          <a:prstGeom prst="rect">
            <a:avLst/>
          </a:prstGeom>
          <a:noFill/>
          <a:ln w="9525">
            <a:noFill/>
            <a:miter lim="800000"/>
            <a:headEnd/>
            <a:tailEnd/>
          </a:ln>
          <a:effectLst/>
        </p:spPr>
      </p:pic>
      <p:graphicFrame>
        <p:nvGraphicFramePr>
          <p:cNvPr id="5" name="图示 4"/>
          <p:cNvGraphicFramePr/>
          <p:nvPr/>
        </p:nvGraphicFramePr>
        <p:xfrm>
          <a:off x="3786182" y="1714488"/>
          <a:ext cx="958917" cy="4001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714348" y="1214422"/>
            <a:ext cx="7437437" cy="4867275"/>
          </a:xfrm>
          <a:prstGeom prst="rect">
            <a:avLst/>
          </a:prstGeom>
          <a:noFill/>
          <a:ln w="9525">
            <a:noFill/>
            <a:miter lim="800000"/>
            <a:headEnd/>
            <a:tailEnd/>
          </a:ln>
          <a:effectLst/>
        </p:spPr>
      </p:pic>
      <p:graphicFrame>
        <p:nvGraphicFramePr>
          <p:cNvPr id="5" name="图示 4"/>
          <p:cNvGraphicFramePr/>
          <p:nvPr/>
        </p:nvGraphicFramePr>
        <p:xfrm>
          <a:off x="4071934" y="642918"/>
          <a:ext cx="958917" cy="4001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571472" y="1190641"/>
            <a:ext cx="7732713" cy="4524375"/>
          </a:xfrm>
          <a:prstGeom prst="rect">
            <a:avLst/>
          </a:prstGeom>
          <a:noFill/>
          <a:ln w="9525">
            <a:noFill/>
            <a:miter lim="800000"/>
            <a:headEnd/>
            <a:tailEnd/>
          </a:ln>
          <a:effectLst/>
        </p:spPr>
      </p:pic>
      <p:graphicFrame>
        <p:nvGraphicFramePr>
          <p:cNvPr id="4" name="图示 3"/>
          <p:cNvGraphicFramePr/>
          <p:nvPr/>
        </p:nvGraphicFramePr>
        <p:xfrm>
          <a:off x="3571868" y="500042"/>
          <a:ext cx="1357322" cy="542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857224" y="1219200"/>
            <a:ext cx="7427913" cy="5638800"/>
          </a:xfrm>
          <a:prstGeom prst="rect">
            <a:avLst/>
          </a:prstGeom>
          <a:noFill/>
          <a:ln w="9525">
            <a:noFill/>
            <a:miter lim="800000"/>
            <a:headEnd/>
            <a:tailEnd/>
          </a:ln>
          <a:effectLst/>
        </p:spPr>
      </p:pic>
      <p:graphicFrame>
        <p:nvGraphicFramePr>
          <p:cNvPr id="4" name="图示 3"/>
          <p:cNvGraphicFramePr/>
          <p:nvPr/>
        </p:nvGraphicFramePr>
        <p:xfrm>
          <a:off x="3571868" y="500042"/>
          <a:ext cx="958917" cy="542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3571868" y="1357298"/>
          <a:ext cx="958917" cy="542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214282" y="214290"/>
            <a:ext cx="8215370" cy="1015663"/>
          </a:xfrm>
          <a:prstGeom prst="rect">
            <a:avLst/>
          </a:prstGeom>
        </p:spPr>
        <p:txBody>
          <a:bodyPr wrap="square">
            <a:spAutoFit/>
          </a:bodyPr>
          <a:lstStyle/>
          <a:p>
            <a:r>
              <a:rPr lang="en-US" altLang="zh-CN" sz="2400" dirty="0" smtClean="0">
                <a:solidFill>
                  <a:srgbClr val="FF0000"/>
                </a:solidFill>
                <a:latin typeface="方正少儿简体" pitchFamily="65" charset="-122"/>
                <a:ea typeface="方正少儿简体" pitchFamily="65" charset="-122"/>
              </a:rPr>
              <a:t>2</a:t>
            </a:r>
            <a:r>
              <a:rPr lang="zh-CN" altLang="en-US" sz="2400" dirty="0" smtClean="0">
                <a:solidFill>
                  <a:srgbClr val="FF0000"/>
                </a:solidFill>
                <a:latin typeface="方正少儿简体" pitchFamily="65" charset="-122"/>
                <a:ea typeface="方正少儿简体" pitchFamily="65" charset="-122"/>
              </a:rPr>
              <a:t>．组合折纸</a:t>
            </a:r>
          </a:p>
          <a:p>
            <a:r>
              <a:rPr lang="zh-CN" altLang="en-US" b="1" dirty="0" smtClean="0">
                <a:ea typeface="黑体" pitchFamily="2" charset="-122"/>
              </a:rPr>
              <a:t>组合折纸指运用同一折叠方法，将多张纸折叠出多个重复的造型后进行插接，形成完整的物体形象。</a:t>
            </a:r>
            <a:endParaRPr lang="zh-CN" altLang="en-US" b="1" dirty="0">
              <a:ea typeface="黑体" pitchFamily="2" charset="-122"/>
            </a:endParaRPr>
          </a:p>
        </p:txBody>
      </p:sp>
      <p:pic>
        <p:nvPicPr>
          <p:cNvPr id="12290" name="Picture 2"/>
          <p:cNvPicPr>
            <a:picLocks noChangeAspect="1" noChangeArrowheads="1"/>
          </p:cNvPicPr>
          <p:nvPr/>
        </p:nvPicPr>
        <p:blipFill>
          <a:blip r:embed="rId6"/>
          <a:srcRect/>
          <a:stretch>
            <a:fillRect/>
          </a:stretch>
        </p:blipFill>
        <p:spPr bwMode="auto">
          <a:xfrm>
            <a:off x="642910" y="2143116"/>
            <a:ext cx="7942263" cy="3924300"/>
          </a:xfrm>
          <a:prstGeom prst="rect">
            <a:avLst/>
          </a:prstGeom>
          <a:noFill/>
          <a:ln w="9525">
            <a:noFill/>
            <a:miter lim="800000"/>
            <a:headEnd/>
            <a:tailEnd/>
          </a:ln>
          <a:effectLst/>
        </p:spPr>
      </p:pic>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3571868" y="500042"/>
          <a:ext cx="958917" cy="542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314" name="Picture 2"/>
          <p:cNvPicPr>
            <a:picLocks noChangeAspect="1" noChangeArrowheads="1"/>
          </p:cNvPicPr>
          <p:nvPr/>
        </p:nvPicPr>
        <p:blipFill>
          <a:blip r:embed="rId6"/>
          <a:srcRect/>
          <a:stretch>
            <a:fillRect/>
          </a:stretch>
        </p:blipFill>
        <p:spPr bwMode="auto">
          <a:xfrm>
            <a:off x="1143000" y="1471613"/>
            <a:ext cx="6856413" cy="3914775"/>
          </a:xfrm>
          <a:prstGeom prst="rect">
            <a:avLst/>
          </a:prstGeom>
          <a:noFill/>
          <a:ln w="9525">
            <a:noFill/>
            <a:miter lim="800000"/>
            <a:headEnd/>
            <a:tailEnd/>
          </a:ln>
          <a:effectLst/>
        </p:spPr>
      </p:pic>
    </p:spTree>
  </p:cSld>
  <p:clrMapOvr>
    <a:masterClrMapping/>
  </p:clrMapOvr>
  <p:transition>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2786050" y="1500174"/>
          <a:ext cx="3429024" cy="5429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214282" y="214290"/>
            <a:ext cx="8215370" cy="738664"/>
          </a:xfrm>
          <a:prstGeom prst="rect">
            <a:avLst/>
          </a:prstGeom>
        </p:spPr>
        <p:txBody>
          <a:bodyPr wrap="square">
            <a:spAutoFit/>
          </a:bodyPr>
          <a:lstStyle/>
          <a:p>
            <a:r>
              <a:rPr lang="en-US" altLang="zh-CN" sz="2400" dirty="0" smtClean="0">
                <a:solidFill>
                  <a:srgbClr val="FF0000"/>
                </a:solidFill>
                <a:latin typeface="方正少儿简体" pitchFamily="65" charset="-122"/>
                <a:ea typeface="方正少儿简体" pitchFamily="65" charset="-122"/>
              </a:rPr>
              <a:t>3</a:t>
            </a:r>
            <a:r>
              <a:rPr lang="zh-CN" altLang="en-US" sz="2400" dirty="0" smtClean="0">
                <a:solidFill>
                  <a:srgbClr val="FF0000"/>
                </a:solidFill>
                <a:latin typeface="方正少儿简体" pitchFamily="65" charset="-122"/>
                <a:ea typeface="方正少儿简体" pitchFamily="65" charset="-122"/>
              </a:rPr>
              <a:t>．三角插折纸</a:t>
            </a:r>
          </a:p>
          <a:p>
            <a:r>
              <a:rPr lang="zh-CN" altLang="en-US" b="1" dirty="0" smtClean="0">
                <a:ea typeface="黑体" pitchFamily="2" charset="-122"/>
              </a:rPr>
              <a:t>指用多张纸折叠不同大小的三角插片，再进行插接形成完整的物体形象。</a:t>
            </a:r>
            <a:endParaRPr lang="zh-CN" altLang="en-US" b="1" dirty="0">
              <a:ea typeface="黑体" pitchFamily="2" charset="-122"/>
            </a:endParaRPr>
          </a:p>
        </p:txBody>
      </p:sp>
      <p:pic>
        <p:nvPicPr>
          <p:cNvPr id="14338" name="Picture 2"/>
          <p:cNvPicPr>
            <a:picLocks noChangeAspect="1" noChangeArrowheads="1"/>
          </p:cNvPicPr>
          <p:nvPr/>
        </p:nvPicPr>
        <p:blipFill>
          <a:blip r:embed="rId6"/>
          <a:srcRect/>
          <a:stretch>
            <a:fillRect/>
          </a:stretch>
        </p:blipFill>
        <p:spPr bwMode="auto">
          <a:xfrm>
            <a:off x="285720" y="2143116"/>
            <a:ext cx="8504237" cy="2095500"/>
          </a:xfrm>
          <a:prstGeom prst="rect">
            <a:avLst/>
          </a:prstGeom>
          <a:noFill/>
          <a:ln w="9525">
            <a:noFill/>
            <a:miter lim="800000"/>
            <a:headEnd/>
            <a:tailEnd/>
          </a:ln>
          <a:effectLst/>
        </p:spPr>
      </p:pic>
      <p:pic>
        <p:nvPicPr>
          <p:cNvPr id="14339" name="Picture 3"/>
          <p:cNvPicPr>
            <a:picLocks noChangeAspect="1" noChangeArrowheads="1"/>
          </p:cNvPicPr>
          <p:nvPr/>
        </p:nvPicPr>
        <p:blipFill>
          <a:blip r:embed="rId7"/>
          <a:srcRect/>
          <a:stretch>
            <a:fillRect/>
          </a:stretch>
        </p:blipFill>
        <p:spPr bwMode="auto">
          <a:xfrm>
            <a:off x="285720" y="4357694"/>
            <a:ext cx="8358246" cy="1943100"/>
          </a:xfrm>
          <a:prstGeom prst="rect">
            <a:avLst/>
          </a:prstGeom>
          <a:noFill/>
          <a:ln w="9525">
            <a:noFill/>
            <a:miter lim="800000"/>
            <a:headEnd/>
            <a:tailEnd/>
          </a:ln>
          <a:effectLst/>
        </p:spPr>
      </p:pic>
    </p:spTree>
  </p:cSld>
  <p:clrMapOvr>
    <a:masterClrMapping/>
  </p:clrMapOvr>
  <p:transition>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8596" y="357166"/>
            <a:ext cx="5149167" cy="2308324"/>
          </a:xfrm>
          <a:prstGeom prst="rect">
            <a:avLst/>
          </a:prstGeom>
        </p:spPr>
        <p:txBody>
          <a:bodyPr wrap="none">
            <a:spAutoFit/>
          </a:bodyPr>
          <a:lstStyle/>
          <a:p>
            <a:r>
              <a:rPr lang="zh-CN" altLang="en-US" b="1" dirty="0" smtClean="0">
                <a:solidFill>
                  <a:srgbClr val="FF0000"/>
                </a:solidFill>
                <a:ea typeface="黑体" pitchFamily="2" charset="-122"/>
              </a:rPr>
              <a:t>三角插片折法</a:t>
            </a:r>
            <a:endParaRPr lang="en-US" altLang="zh-CN" b="1" dirty="0" smtClean="0">
              <a:solidFill>
                <a:srgbClr val="FF0000"/>
              </a:solidFill>
              <a:ea typeface="黑体" pitchFamily="2" charset="-122"/>
            </a:endParaRPr>
          </a:p>
          <a:p>
            <a:r>
              <a:rPr lang="zh-CN" altLang="en-US" b="1" dirty="0" smtClean="0">
                <a:ea typeface="黑体" pitchFamily="2" charset="-122"/>
              </a:rPr>
              <a:t>（</a:t>
            </a:r>
            <a:r>
              <a:rPr lang="en-US" altLang="zh-CN" b="1" dirty="0" smtClean="0">
                <a:ea typeface="黑体" pitchFamily="2" charset="-122"/>
              </a:rPr>
              <a:t>1</a:t>
            </a:r>
            <a:r>
              <a:rPr lang="zh-CN" altLang="en-US" b="1" dirty="0" smtClean="0">
                <a:ea typeface="黑体" pitchFamily="2" charset="-122"/>
              </a:rPr>
              <a:t>）取长方形纸张沿虚线对折；</a:t>
            </a:r>
          </a:p>
          <a:p>
            <a:r>
              <a:rPr lang="zh-CN" altLang="en-US" b="1" dirty="0" smtClean="0">
                <a:ea typeface="黑体" pitchFamily="2" charset="-122"/>
              </a:rPr>
              <a:t>（</a:t>
            </a:r>
            <a:r>
              <a:rPr lang="en-US" altLang="zh-CN" b="1" dirty="0" smtClean="0">
                <a:ea typeface="黑体" pitchFamily="2" charset="-122"/>
              </a:rPr>
              <a:t>2</a:t>
            </a:r>
            <a:r>
              <a:rPr lang="zh-CN" altLang="en-US" b="1" dirty="0" smtClean="0">
                <a:ea typeface="黑体" pitchFamily="2" charset="-122"/>
              </a:rPr>
              <a:t>）集中中线折叠；</a:t>
            </a:r>
          </a:p>
          <a:p>
            <a:r>
              <a:rPr lang="zh-CN" altLang="en-US" b="1" dirty="0" smtClean="0">
                <a:ea typeface="黑体" pitchFamily="2" charset="-122"/>
              </a:rPr>
              <a:t>（</a:t>
            </a:r>
            <a:r>
              <a:rPr lang="en-US" altLang="zh-CN" b="1" dirty="0" smtClean="0">
                <a:ea typeface="黑体" pitchFamily="2" charset="-122"/>
              </a:rPr>
              <a:t>3</a:t>
            </a:r>
            <a:r>
              <a:rPr lang="zh-CN" altLang="en-US" b="1" dirty="0" smtClean="0">
                <a:ea typeface="黑体" pitchFamily="2" charset="-122"/>
              </a:rPr>
              <a:t>）翻转到背面；</a:t>
            </a:r>
          </a:p>
          <a:p>
            <a:r>
              <a:rPr lang="zh-CN" altLang="en-US" b="1" dirty="0" smtClean="0">
                <a:ea typeface="黑体" pitchFamily="2" charset="-122"/>
              </a:rPr>
              <a:t>（</a:t>
            </a:r>
            <a:r>
              <a:rPr lang="en-US" altLang="zh-CN" b="1" dirty="0" smtClean="0">
                <a:ea typeface="黑体" pitchFamily="2" charset="-122"/>
              </a:rPr>
              <a:t>4</a:t>
            </a:r>
            <a:r>
              <a:rPr lang="zh-CN" altLang="en-US" b="1" dirty="0" smtClean="0">
                <a:ea typeface="黑体" pitchFamily="2" charset="-122"/>
              </a:rPr>
              <a:t>）多余的两角集中中线折叠；</a:t>
            </a:r>
          </a:p>
          <a:p>
            <a:r>
              <a:rPr lang="zh-CN" altLang="en-US" b="1" dirty="0" smtClean="0">
                <a:ea typeface="黑体" pitchFamily="2" charset="-122"/>
              </a:rPr>
              <a:t>（</a:t>
            </a:r>
            <a:r>
              <a:rPr lang="en-US" altLang="zh-CN" b="1" dirty="0" smtClean="0">
                <a:ea typeface="黑体" pitchFamily="2" charset="-122"/>
              </a:rPr>
              <a:t>5</a:t>
            </a:r>
            <a:r>
              <a:rPr lang="zh-CN" altLang="en-US" b="1" dirty="0" smtClean="0">
                <a:ea typeface="黑体" pitchFamily="2" charset="-122"/>
              </a:rPr>
              <a:t>）折叠后的两角向上翻折；</a:t>
            </a:r>
          </a:p>
          <a:p>
            <a:r>
              <a:rPr lang="zh-CN" altLang="en-US" b="1" dirty="0" smtClean="0">
                <a:ea typeface="黑体" pitchFamily="2" charset="-122"/>
              </a:rPr>
              <a:t>（</a:t>
            </a:r>
            <a:r>
              <a:rPr lang="en-US" altLang="zh-CN" b="1" dirty="0" smtClean="0">
                <a:ea typeface="黑体" pitchFamily="2" charset="-122"/>
              </a:rPr>
              <a:t>6</a:t>
            </a:r>
            <a:r>
              <a:rPr lang="zh-CN" altLang="en-US" b="1" dirty="0" smtClean="0">
                <a:ea typeface="黑体" pitchFamily="2" charset="-122"/>
              </a:rPr>
              <a:t>）再次对折；</a:t>
            </a:r>
          </a:p>
          <a:p>
            <a:r>
              <a:rPr lang="zh-CN" altLang="en-US" b="1" dirty="0" smtClean="0">
                <a:ea typeface="黑体" pitchFamily="2" charset="-122"/>
              </a:rPr>
              <a:t>（</a:t>
            </a:r>
            <a:r>
              <a:rPr lang="en-US" altLang="zh-CN" b="1" dirty="0" smtClean="0">
                <a:ea typeface="黑体" pitchFamily="2" charset="-122"/>
              </a:rPr>
              <a:t>7</a:t>
            </a:r>
            <a:r>
              <a:rPr lang="zh-CN" altLang="en-US" b="1" dirty="0" smtClean="0">
                <a:ea typeface="黑体" pitchFamily="2" charset="-122"/>
              </a:rPr>
              <a:t>）形成一头有尖角，一头有口袋的三角插片。</a:t>
            </a:r>
            <a:endParaRPr lang="zh-CN" altLang="en-US" b="1" dirty="0">
              <a:ea typeface="黑体" pitchFamily="2" charset="-122"/>
            </a:endParaRPr>
          </a:p>
        </p:txBody>
      </p:sp>
      <p:pic>
        <p:nvPicPr>
          <p:cNvPr id="1026" name="Picture 2"/>
          <p:cNvPicPr>
            <a:picLocks noChangeAspect="1" noChangeArrowheads="1"/>
          </p:cNvPicPr>
          <p:nvPr/>
        </p:nvPicPr>
        <p:blipFill>
          <a:blip r:embed="rId2"/>
          <a:srcRect/>
          <a:stretch>
            <a:fillRect/>
          </a:stretch>
        </p:blipFill>
        <p:spPr bwMode="auto">
          <a:xfrm>
            <a:off x="571472" y="2857496"/>
            <a:ext cx="7715271" cy="3431486"/>
          </a:xfrm>
          <a:prstGeom prst="rect">
            <a:avLst/>
          </a:prstGeom>
          <a:noFill/>
          <a:ln w="9525">
            <a:noFill/>
            <a:miter lim="800000"/>
            <a:headEnd/>
            <a:tailEnd/>
          </a:ln>
          <a:effectLst/>
        </p:spPr>
      </p:pic>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zh-CN" altLang="en-US" b="1" dirty="0" smtClean="0">
                <a:solidFill>
                  <a:srgbClr val="00B0F0"/>
                </a:solidFill>
                <a:latin typeface="微软雅黑" pitchFamily="34" charset="-122"/>
                <a:ea typeface="微软雅黑" pitchFamily="34" charset="-122"/>
              </a:rPr>
              <a:t>学 习 目 标</a:t>
            </a:r>
            <a:endParaRPr lang="en-US" altLang="zh-CN" b="1" dirty="0" smtClean="0">
              <a:solidFill>
                <a:srgbClr val="00B0F0"/>
              </a:solidFill>
              <a:latin typeface="微软雅黑" pitchFamily="34" charset="-122"/>
              <a:ea typeface="微软雅黑" pitchFamily="34" charset="-122"/>
            </a:endParaRPr>
          </a:p>
          <a:p>
            <a:pPr>
              <a:buNone/>
            </a:pPr>
            <a:endParaRPr lang="en-US" altLang="zh-CN" dirty="0" smtClean="0"/>
          </a:p>
          <a:p>
            <a:pPr>
              <a:buNone/>
            </a:pPr>
            <a:r>
              <a:rPr lang="en-US" altLang="zh-CN" sz="2800" b="1" dirty="0" smtClean="0"/>
              <a:t>1</a:t>
            </a:r>
            <a:r>
              <a:rPr lang="zh-CN" altLang="en-US" sz="2800" b="1" dirty="0" smtClean="0"/>
              <a:t>．了解纸艺的艺术表现形式；</a:t>
            </a:r>
          </a:p>
          <a:p>
            <a:pPr>
              <a:buNone/>
            </a:pPr>
            <a:r>
              <a:rPr lang="en-US" altLang="zh-CN" sz="2800" b="1" dirty="0" smtClean="0"/>
              <a:t>2</a:t>
            </a:r>
            <a:r>
              <a:rPr lang="zh-CN" altLang="en-US" sz="2800" b="1" dirty="0" smtClean="0"/>
              <a:t>．掌握纸艺的艺术表现技法；</a:t>
            </a:r>
          </a:p>
          <a:p>
            <a:pPr>
              <a:buNone/>
            </a:pPr>
            <a:r>
              <a:rPr lang="en-US" altLang="zh-CN" sz="2800" b="1" dirty="0" smtClean="0"/>
              <a:t>3</a:t>
            </a:r>
            <a:r>
              <a:rPr lang="zh-CN" altLang="en-US" sz="2800" b="1" dirty="0" smtClean="0"/>
              <a:t>．学会运用创意思维进行纸艺艺术创作</a:t>
            </a:r>
            <a:r>
              <a:rPr lang="zh-CN" altLang="en-US" dirty="0" smtClean="0"/>
              <a:t>。</a:t>
            </a:r>
            <a:endParaRPr lang="zh-CN" altLang="en-US" dirty="0"/>
          </a:p>
        </p:txBody>
      </p:sp>
    </p:spTree>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对角的矩形 1"/>
          <p:cNvSpPr/>
          <p:nvPr/>
        </p:nvSpPr>
        <p:spPr>
          <a:xfrm>
            <a:off x="357158"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pic>
        <p:nvPicPr>
          <p:cNvPr id="2050" name="Picture 2"/>
          <p:cNvPicPr>
            <a:picLocks noChangeAspect="1" noChangeArrowheads="1"/>
          </p:cNvPicPr>
          <p:nvPr/>
        </p:nvPicPr>
        <p:blipFill>
          <a:blip r:embed="rId2"/>
          <a:srcRect/>
          <a:stretch>
            <a:fillRect/>
          </a:stretch>
        </p:blipFill>
        <p:spPr bwMode="auto">
          <a:xfrm>
            <a:off x="571472" y="1571612"/>
            <a:ext cx="3442073" cy="245268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5000628" y="1357298"/>
            <a:ext cx="2462211" cy="2584883"/>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571472" y="4200524"/>
            <a:ext cx="1781439" cy="2657476"/>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a:srcRect/>
          <a:stretch>
            <a:fillRect/>
          </a:stretch>
        </p:blipFill>
        <p:spPr bwMode="auto">
          <a:xfrm>
            <a:off x="2857488" y="4286256"/>
            <a:ext cx="2909496" cy="2571744"/>
          </a:xfrm>
          <a:prstGeom prst="rect">
            <a:avLst/>
          </a:prstGeom>
          <a:noFill/>
          <a:ln w="9525">
            <a:noFill/>
            <a:miter lim="800000"/>
            <a:headEnd/>
            <a:tailEnd/>
          </a:ln>
          <a:effectLst/>
        </p:spPr>
      </p:pic>
      <p:pic>
        <p:nvPicPr>
          <p:cNvPr id="2054" name="Picture 6"/>
          <p:cNvPicPr>
            <a:picLocks noChangeAspect="1" noChangeArrowheads="1"/>
          </p:cNvPicPr>
          <p:nvPr/>
        </p:nvPicPr>
        <p:blipFill>
          <a:blip r:embed="rId6"/>
          <a:srcRect/>
          <a:stretch>
            <a:fillRect/>
          </a:stretch>
        </p:blipFill>
        <p:spPr bwMode="auto">
          <a:xfrm>
            <a:off x="5929322" y="4057648"/>
            <a:ext cx="2207276" cy="2800352"/>
          </a:xfrm>
          <a:prstGeom prst="rect">
            <a:avLst/>
          </a:prstGeom>
          <a:noFill/>
          <a:ln w="9525">
            <a:noFill/>
            <a:miter lim="800000"/>
            <a:headEnd/>
            <a:tailEnd/>
          </a:ln>
          <a:effectLst/>
        </p:spPr>
      </p:pic>
    </p:spTree>
  </p:cSld>
  <p:clrMapOvr>
    <a:masterClrMapping/>
  </p:clrMapOvr>
  <p:transition>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000100" y="285728"/>
            <a:ext cx="2071702" cy="300351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3714744" y="857232"/>
            <a:ext cx="3884655" cy="2395537"/>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928662" y="3429000"/>
            <a:ext cx="2675793" cy="3157540"/>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3714744" y="3429000"/>
            <a:ext cx="3979652" cy="3157540"/>
          </a:xfrm>
          <a:prstGeom prst="rect">
            <a:avLst/>
          </a:prstGeom>
          <a:noFill/>
          <a:ln w="9525">
            <a:noFill/>
            <a:miter lim="800000"/>
            <a:headEnd/>
            <a:tailEnd/>
          </a:ln>
          <a:effectLst/>
        </p:spPr>
      </p:pic>
    </p:spTree>
  </p:cSld>
  <p:clrMapOvr>
    <a:masterClrMapping/>
  </p:clrMapOvr>
  <p:transition>
    <p:dissolve/>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graphicFrame>
        <p:nvGraphicFramePr>
          <p:cNvPr id="3" name="图示 2"/>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1071538" y="2571744"/>
            <a:ext cx="6715172" cy="1323439"/>
          </a:xfrm>
          <a:prstGeom prst="rect">
            <a:avLst/>
          </a:prstGeom>
        </p:spPr>
        <p:txBody>
          <a:bodyPr wrap="square">
            <a:spAutoFit/>
          </a:bodyPr>
          <a:lstStyle/>
          <a:p>
            <a:pPr>
              <a:lnSpc>
                <a:spcPct val="200000"/>
              </a:lnSpc>
            </a:pPr>
            <a:r>
              <a:rPr lang="en-US" altLang="zh-CN" sz="2000" b="1" dirty="0" smtClean="0">
                <a:ea typeface="黑体" pitchFamily="2" charset="-122"/>
              </a:rPr>
              <a:t>1</a:t>
            </a:r>
            <a:r>
              <a:rPr lang="zh-CN" altLang="en-US" sz="2000" b="1" dirty="0" smtClean="0">
                <a:ea typeface="黑体" pitchFamily="2" charset="-122"/>
              </a:rPr>
              <a:t>．以海底世界为主题，运用折纸技法创设一幅折纸装饰画。</a:t>
            </a:r>
          </a:p>
          <a:p>
            <a:pPr>
              <a:lnSpc>
                <a:spcPct val="200000"/>
              </a:lnSpc>
            </a:pPr>
            <a:r>
              <a:rPr lang="en-US" altLang="zh-CN" sz="2000" b="1" dirty="0" smtClean="0">
                <a:ea typeface="黑体" pitchFamily="2" charset="-122"/>
              </a:rPr>
              <a:t>2</a:t>
            </a:r>
            <a:r>
              <a:rPr lang="zh-CN" altLang="en-US" sz="2000" b="1" dirty="0" smtClean="0">
                <a:ea typeface="黑体" pitchFamily="2" charset="-122"/>
              </a:rPr>
              <a:t>．查阅资料，运用三角插折纸法，创作一个折纸作品。</a:t>
            </a:r>
            <a:endParaRPr lang="zh-CN" altLang="en-US" sz="2000" b="1" dirty="0">
              <a:ea typeface="黑体" pitchFamily="2" charset="-122"/>
            </a:endParaRPr>
          </a:p>
        </p:txBody>
      </p:sp>
    </p:spTree>
  </p:cSld>
  <p:clrMapOvr>
    <a:masterClrMapping/>
  </p:clrMapOvr>
  <p:transition>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642918"/>
            <a:ext cx="1620957" cy="523220"/>
          </a:xfrm>
          <a:prstGeom prst="rect">
            <a:avLst/>
          </a:prstGeom>
        </p:spPr>
        <p:txBody>
          <a:bodyPr wrap="none">
            <a:spAutoFit/>
          </a:bodyPr>
          <a:lstStyle/>
          <a:p>
            <a:r>
              <a:rPr lang="zh-CN" altLang="en-US" sz="2800" b="1" dirty="0" smtClean="0">
                <a:solidFill>
                  <a:srgbClr val="FF0000"/>
                </a:solidFill>
                <a:ea typeface="黑体" pitchFamily="2" charset="-122"/>
              </a:rPr>
              <a:t>二、剪纸</a:t>
            </a:r>
            <a:endParaRPr lang="zh-CN" altLang="en-US" sz="2800" b="1" dirty="0">
              <a:solidFill>
                <a:srgbClr val="FF0000"/>
              </a:solidFill>
              <a:ea typeface="黑体" pitchFamily="2" charset="-122"/>
            </a:endParaRPr>
          </a:p>
        </p:txBody>
      </p:sp>
      <p:sp>
        <p:nvSpPr>
          <p:cNvPr id="3" name="矩形 2"/>
          <p:cNvSpPr/>
          <p:nvPr/>
        </p:nvSpPr>
        <p:spPr>
          <a:xfrm>
            <a:off x="714348" y="1357298"/>
            <a:ext cx="7929618" cy="1631216"/>
          </a:xfrm>
          <a:prstGeom prst="rect">
            <a:avLst/>
          </a:prstGeom>
        </p:spPr>
        <p:txBody>
          <a:bodyPr wrap="square">
            <a:spAutoFit/>
          </a:bodyPr>
          <a:lstStyle/>
          <a:p>
            <a:r>
              <a:rPr lang="zh-CN" altLang="en-US" sz="2000" b="1" dirty="0" smtClean="0">
                <a:ea typeface="黑体" pitchFamily="2" charset="-122"/>
              </a:rPr>
              <a:t>剪纸是我国一项传统的民间美术，因其极具特色的镂空造型设计而深受人们的喜爱。剪纸运用的工具和材料非常简单，一把剪刀一张纸，通过折折剪剪的方式就能变化出有特色的视觉造型艺术。</a:t>
            </a:r>
            <a:endParaRPr lang="en-US" altLang="zh-CN" sz="2000" b="1" dirty="0" smtClean="0">
              <a:ea typeface="黑体" pitchFamily="2" charset="-122"/>
            </a:endParaRPr>
          </a:p>
          <a:p>
            <a:r>
              <a:rPr lang="zh-CN" altLang="en-US" sz="2000" b="1" dirty="0" smtClean="0">
                <a:ea typeface="黑体" pitchFamily="2" charset="-122"/>
              </a:rPr>
              <a:t>在幼儿园教育教学活动中，剪纸能启迪幼儿的创意思维，让幼儿在感受传统民间艺术的过程中剪出五彩缤纷的艺术作品，培育美的心灵。</a:t>
            </a:r>
            <a:endParaRPr lang="zh-CN" altLang="en-US" sz="2000" b="1" dirty="0">
              <a:ea typeface="黑体" pitchFamily="2" charset="-122"/>
            </a:endParaRPr>
          </a:p>
        </p:txBody>
      </p:sp>
      <p:pic>
        <p:nvPicPr>
          <p:cNvPr id="4098" name="Picture 2"/>
          <p:cNvPicPr>
            <a:picLocks noChangeAspect="1" noChangeArrowheads="1"/>
          </p:cNvPicPr>
          <p:nvPr/>
        </p:nvPicPr>
        <p:blipFill>
          <a:blip r:embed="rId2"/>
          <a:srcRect/>
          <a:stretch>
            <a:fillRect/>
          </a:stretch>
        </p:blipFill>
        <p:spPr bwMode="auto">
          <a:xfrm>
            <a:off x="428596" y="3429000"/>
            <a:ext cx="2763139" cy="2290764"/>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3500430" y="3429000"/>
            <a:ext cx="2138363" cy="2143125"/>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5857884" y="3357562"/>
            <a:ext cx="2857520" cy="2152358"/>
          </a:xfrm>
          <a:prstGeom prst="rect">
            <a:avLst/>
          </a:prstGeom>
          <a:noFill/>
          <a:ln w="9525">
            <a:noFill/>
            <a:miter lim="800000"/>
            <a:headEnd/>
            <a:tailEnd/>
          </a:ln>
          <a:effectLst/>
        </p:spPr>
      </p:pic>
      <p:sp>
        <p:nvSpPr>
          <p:cNvPr id="7" name="矩形 6"/>
          <p:cNvSpPr/>
          <p:nvPr/>
        </p:nvSpPr>
        <p:spPr>
          <a:xfrm>
            <a:off x="571472" y="5786454"/>
            <a:ext cx="2448106" cy="369332"/>
          </a:xfrm>
          <a:prstGeom prst="rect">
            <a:avLst/>
          </a:prstGeom>
        </p:spPr>
        <p:txBody>
          <a:bodyPr wrap="none">
            <a:spAutoFit/>
          </a:bodyPr>
          <a:lstStyle/>
          <a:p>
            <a:r>
              <a:rPr lang="zh-CN" altLang="en-US" b="1" dirty="0" smtClean="0">
                <a:solidFill>
                  <a:srgbClr val="0070C0"/>
                </a:solidFill>
                <a:ea typeface="黑体" pitchFamily="2" charset="-122"/>
              </a:rPr>
              <a:t>太阳神鸟</a:t>
            </a:r>
            <a:r>
              <a:rPr lang="en-US" altLang="zh-CN" b="1" dirty="0" smtClean="0">
                <a:solidFill>
                  <a:srgbClr val="0070C0"/>
                </a:solidFill>
                <a:ea typeface="黑体" pitchFamily="2" charset="-122"/>
              </a:rPr>
              <a:t>——</a:t>
            </a:r>
            <a:r>
              <a:rPr lang="zh-CN" altLang="en-US" b="1" dirty="0" smtClean="0">
                <a:solidFill>
                  <a:srgbClr val="0070C0"/>
                </a:solidFill>
                <a:ea typeface="黑体" pitchFamily="2" charset="-122"/>
              </a:rPr>
              <a:t>金箔剪纸</a:t>
            </a:r>
            <a:endParaRPr lang="zh-CN" altLang="en-US" b="1" dirty="0">
              <a:solidFill>
                <a:srgbClr val="0070C0"/>
              </a:solidFill>
              <a:ea typeface="黑体" pitchFamily="2" charset="-122"/>
            </a:endParaRPr>
          </a:p>
        </p:txBody>
      </p:sp>
      <p:sp>
        <p:nvSpPr>
          <p:cNvPr id="8" name="矩形 7"/>
          <p:cNvSpPr/>
          <p:nvPr/>
        </p:nvSpPr>
        <p:spPr>
          <a:xfrm>
            <a:off x="3643306" y="5715016"/>
            <a:ext cx="1800493" cy="369332"/>
          </a:xfrm>
          <a:prstGeom prst="rect">
            <a:avLst/>
          </a:prstGeom>
        </p:spPr>
        <p:txBody>
          <a:bodyPr wrap="none">
            <a:spAutoFit/>
          </a:bodyPr>
          <a:lstStyle/>
          <a:p>
            <a:r>
              <a:rPr lang="zh-CN" altLang="en-US" b="1" dirty="0" smtClean="0">
                <a:solidFill>
                  <a:srgbClr val="0070C0"/>
                </a:solidFill>
                <a:ea typeface="黑体" pitchFamily="2" charset="-122"/>
              </a:rPr>
              <a:t>团花剪纸复原图</a:t>
            </a:r>
            <a:endParaRPr lang="zh-CN" altLang="en-US" b="1" dirty="0">
              <a:solidFill>
                <a:srgbClr val="0070C0"/>
              </a:solidFill>
              <a:ea typeface="黑体" pitchFamily="2" charset="-122"/>
            </a:endParaRPr>
          </a:p>
        </p:txBody>
      </p:sp>
      <p:sp>
        <p:nvSpPr>
          <p:cNvPr id="9" name="矩形 8"/>
          <p:cNvSpPr/>
          <p:nvPr/>
        </p:nvSpPr>
        <p:spPr>
          <a:xfrm>
            <a:off x="5857884" y="5715016"/>
            <a:ext cx="2954655" cy="369332"/>
          </a:xfrm>
          <a:prstGeom prst="rect">
            <a:avLst/>
          </a:prstGeom>
        </p:spPr>
        <p:txBody>
          <a:bodyPr wrap="none">
            <a:spAutoFit/>
          </a:bodyPr>
          <a:lstStyle/>
          <a:p>
            <a:r>
              <a:rPr lang="zh-CN" altLang="en-US" b="1" dirty="0" smtClean="0">
                <a:solidFill>
                  <a:srgbClr val="0070C0"/>
                </a:solidFill>
                <a:ea typeface="黑体" pitchFamily="2" charset="-122"/>
              </a:rPr>
              <a:t>当代剪纸　法国 </a:t>
            </a:r>
            <a:r>
              <a:rPr lang="en-US" altLang="zh-CN" b="1" dirty="0" smtClean="0">
                <a:solidFill>
                  <a:srgbClr val="0070C0"/>
                </a:solidFill>
                <a:ea typeface="黑体" pitchFamily="2" charset="-122"/>
              </a:rPr>
              <a:t>• </a:t>
            </a:r>
            <a:r>
              <a:rPr lang="zh-CN" altLang="en-US" b="1" dirty="0" smtClean="0">
                <a:solidFill>
                  <a:srgbClr val="0070C0"/>
                </a:solidFill>
                <a:ea typeface="黑体" pitchFamily="2" charset="-122"/>
              </a:rPr>
              <a:t>马蒂斯</a:t>
            </a:r>
            <a:endParaRPr lang="zh-CN" altLang="en-US" b="1" dirty="0">
              <a:solidFill>
                <a:srgbClr val="0070C0"/>
              </a:solidFill>
              <a:ea typeface="黑体" pitchFamily="2" charset="-122"/>
            </a:endParaRPr>
          </a:p>
        </p:txBody>
      </p:sp>
    </p:spTree>
  </p:cSld>
  <p:clrMapOvr>
    <a:masterClrMapping/>
  </p:clrMapOvr>
  <p:transition>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857232"/>
            <a:ext cx="7858180" cy="1477328"/>
          </a:xfrm>
          <a:prstGeom prst="rect">
            <a:avLst/>
          </a:prstGeom>
        </p:spPr>
        <p:txBody>
          <a:bodyPr wrap="square">
            <a:spAutoFit/>
          </a:bodyPr>
          <a:lstStyle/>
          <a:p>
            <a:r>
              <a:rPr lang="zh-CN" altLang="en-US" b="1" dirty="0" smtClean="0">
                <a:ea typeface="黑体" pitchFamily="2" charset="-122"/>
              </a:rPr>
              <a:t>传统的剪纸艺术以红色为主，造型上讲究夸张变形，形象简练概括、富有装饰性，工艺上讲究虚实呼应、连而不断的剪刻技巧，作品寓意吉祥。</a:t>
            </a:r>
            <a:r>
              <a:rPr lang="zh-CN" altLang="en-US" b="1" dirty="0" smtClean="0">
                <a:solidFill>
                  <a:srgbClr val="7030A0"/>
                </a:solidFill>
                <a:ea typeface="黑体" pitchFamily="2" charset="-122"/>
              </a:rPr>
              <a:t>剪纸艺术流派上又可分为北方剪纸和南方剪纸，</a:t>
            </a:r>
            <a:r>
              <a:rPr lang="zh-CN" altLang="en-US" b="1" dirty="0" smtClean="0">
                <a:solidFill>
                  <a:srgbClr val="FF0000"/>
                </a:solidFill>
                <a:ea typeface="黑体" pitchFamily="2" charset="-122"/>
              </a:rPr>
              <a:t>北方剪纸刀剪并用，剪纸作品造型浑圆，构图饱满，豪放粗犷。南方剪纸刀刻居多，剪纸作品造型温婉细腻，玲珑精致。</a:t>
            </a:r>
            <a:endParaRPr lang="zh-CN" altLang="en-US" b="1" dirty="0">
              <a:solidFill>
                <a:srgbClr val="FF0000"/>
              </a:solidFill>
              <a:ea typeface="黑体" pitchFamily="2" charset="-122"/>
            </a:endParaRPr>
          </a:p>
        </p:txBody>
      </p:sp>
      <p:pic>
        <p:nvPicPr>
          <p:cNvPr id="5122" name="Picture 2"/>
          <p:cNvPicPr>
            <a:picLocks noChangeAspect="1" noChangeArrowheads="1"/>
          </p:cNvPicPr>
          <p:nvPr/>
        </p:nvPicPr>
        <p:blipFill>
          <a:blip r:embed="rId2"/>
          <a:srcRect/>
          <a:stretch>
            <a:fillRect/>
          </a:stretch>
        </p:blipFill>
        <p:spPr bwMode="auto">
          <a:xfrm>
            <a:off x="1214414" y="2357430"/>
            <a:ext cx="3071834" cy="3433721"/>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5000628" y="2214554"/>
            <a:ext cx="2357454" cy="3441292"/>
          </a:xfrm>
          <a:prstGeom prst="rect">
            <a:avLst/>
          </a:prstGeom>
          <a:noFill/>
          <a:ln w="9525">
            <a:noFill/>
            <a:miter lim="800000"/>
            <a:headEnd/>
            <a:tailEnd/>
          </a:ln>
          <a:effectLst/>
        </p:spPr>
      </p:pic>
    </p:spTree>
  </p:cSld>
  <p:clrMapOvr>
    <a:masterClrMapping/>
  </p:clrMapOvr>
  <p:transition>
    <p:dissolv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662" y="785794"/>
            <a:ext cx="4830168" cy="1323439"/>
          </a:xfrm>
          <a:prstGeom prst="rect">
            <a:avLst/>
          </a:prstGeom>
        </p:spPr>
        <p:txBody>
          <a:bodyPr wrap="none">
            <a:spAutoFit/>
          </a:bodyPr>
          <a:lstStyle/>
          <a:p>
            <a:r>
              <a:rPr lang="zh-CN" altLang="en-US" sz="2000" b="1" dirty="0" smtClean="0">
                <a:solidFill>
                  <a:srgbClr val="FF0000"/>
                </a:solidFill>
                <a:ea typeface="黑体" pitchFamily="2" charset="-122"/>
              </a:rPr>
              <a:t>（一）剪纸材料与工具</a:t>
            </a:r>
            <a:endParaRPr lang="en-US" altLang="zh-CN" sz="2000" b="1" dirty="0" smtClean="0">
              <a:solidFill>
                <a:srgbClr val="FF0000"/>
              </a:solidFill>
              <a:ea typeface="黑体" pitchFamily="2" charset="-122"/>
            </a:endParaRPr>
          </a:p>
          <a:p>
            <a:endParaRPr lang="en-US" altLang="zh-CN" sz="2000" b="1" dirty="0" smtClean="0">
              <a:solidFill>
                <a:srgbClr val="FF0000"/>
              </a:solidFill>
              <a:ea typeface="黑体" pitchFamily="2" charset="-122"/>
            </a:endParaRPr>
          </a:p>
          <a:p>
            <a:r>
              <a:rPr lang="zh-CN" altLang="en-US" sz="2000" b="1" dirty="0" smtClean="0">
                <a:solidFill>
                  <a:srgbClr val="00B050"/>
                </a:solidFill>
                <a:ea typeface="黑体" pitchFamily="2" charset="-122"/>
              </a:rPr>
              <a:t>材料</a:t>
            </a:r>
            <a:r>
              <a:rPr lang="zh-CN" altLang="en-US" sz="2000" b="1" dirty="0" smtClean="0">
                <a:ea typeface="黑体" pitchFamily="2" charset="-122"/>
              </a:rPr>
              <a:t>：薄彩纸、薄卡纸、宣纸等。</a:t>
            </a:r>
            <a:endParaRPr lang="en-US" altLang="zh-CN" sz="2000" b="1" dirty="0" smtClean="0">
              <a:ea typeface="黑体" pitchFamily="2" charset="-122"/>
            </a:endParaRPr>
          </a:p>
          <a:p>
            <a:r>
              <a:rPr lang="zh-CN" altLang="en-US" sz="2000" b="1" dirty="0" smtClean="0">
                <a:solidFill>
                  <a:srgbClr val="00B050"/>
                </a:solidFill>
                <a:ea typeface="黑体" pitchFamily="2" charset="-122"/>
              </a:rPr>
              <a:t>工具</a:t>
            </a:r>
            <a:r>
              <a:rPr lang="zh-CN" altLang="en-US" sz="2000" b="1" dirty="0" smtClean="0">
                <a:ea typeface="黑体" pitchFamily="2" charset="-122"/>
              </a:rPr>
              <a:t>：尖嘴剪刀、刻刀、订书机、垫板。</a:t>
            </a:r>
            <a:endParaRPr lang="zh-CN" altLang="en-US" sz="2000" b="1" dirty="0">
              <a:ea typeface="黑体" pitchFamily="2" charset="-122"/>
            </a:endParaRPr>
          </a:p>
        </p:txBody>
      </p:sp>
      <p:pic>
        <p:nvPicPr>
          <p:cNvPr id="6146" name="Picture 2"/>
          <p:cNvPicPr>
            <a:picLocks noChangeAspect="1" noChangeArrowheads="1"/>
          </p:cNvPicPr>
          <p:nvPr/>
        </p:nvPicPr>
        <p:blipFill>
          <a:blip r:embed="rId2"/>
          <a:srcRect/>
          <a:stretch>
            <a:fillRect/>
          </a:stretch>
        </p:blipFill>
        <p:spPr bwMode="auto">
          <a:xfrm>
            <a:off x="2285984" y="2285992"/>
            <a:ext cx="3881435" cy="3336747"/>
          </a:xfrm>
          <a:prstGeom prst="rect">
            <a:avLst/>
          </a:prstGeom>
          <a:noFill/>
          <a:ln w="9525">
            <a:noFill/>
            <a:miter lim="800000"/>
            <a:headEnd/>
            <a:tailEnd/>
          </a:ln>
          <a:effectLst/>
        </p:spPr>
      </p:pic>
    </p:spTree>
  </p:cSld>
  <p:clrMapOvr>
    <a:masterClrMapping/>
  </p:clrMapOvr>
  <p:transition>
    <p:dissolv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3262432" cy="400110"/>
          </a:xfrm>
          <a:prstGeom prst="rect">
            <a:avLst/>
          </a:prstGeom>
        </p:spPr>
        <p:txBody>
          <a:bodyPr wrap="none">
            <a:spAutoFit/>
          </a:bodyPr>
          <a:lstStyle/>
          <a:p>
            <a:r>
              <a:rPr lang="zh-CN" altLang="en-US" sz="2000" dirty="0" smtClean="0">
                <a:solidFill>
                  <a:srgbClr val="FF0000"/>
                </a:solidFill>
                <a:latin typeface="黑体" pitchFamily="2" charset="-122"/>
                <a:ea typeface="黑体" pitchFamily="2" charset="-122"/>
              </a:rPr>
              <a:t>（二）剪纸的艺术表现形式</a:t>
            </a:r>
            <a:endParaRPr lang="zh-CN" altLang="en-US" sz="2000" dirty="0">
              <a:solidFill>
                <a:srgbClr val="FF0000"/>
              </a:solidFill>
              <a:latin typeface="黑体" pitchFamily="2" charset="-122"/>
              <a:ea typeface="黑体" pitchFamily="2" charset="-122"/>
            </a:endParaRPr>
          </a:p>
        </p:txBody>
      </p:sp>
      <p:sp>
        <p:nvSpPr>
          <p:cNvPr id="3" name="矩形 2"/>
          <p:cNvSpPr/>
          <p:nvPr/>
        </p:nvSpPr>
        <p:spPr>
          <a:xfrm>
            <a:off x="642910" y="1285860"/>
            <a:ext cx="7643866" cy="923330"/>
          </a:xfrm>
          <a:prstGeom prst="rect">
            <a:avLst/>
          </a:prstGeom>
        </p:spPr>
        <p:txBody>
          <a:bodyPr wrap="square">
            <a:spAutoFit/>
          </a:bodyPr>
          <a:lstStyle/>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1</a:t>
            </a:r>
            <a:r>
              <a:rPr lang="zh-CN" altLang="en-US" dirty="0" smtClean="0">
                <a:latin typeface="黑体" pitchFamily="2" charset="-122"/>
                <a:ea typeface="黑体" pitchFamily="2" charset="-122"/>
              </a:rPr>
              <a:t>）单色剪纸，指只有一种颜色的剪纸作品。技法上又可分为</a:t>
            </a:r>
            <a:r>
              <a:rPr lang="zh-CN" altLang="en-US" dirty="0" smtClean="0">
                <a:solidFill>
                  <a:srgbClr val="FF0000"/>
                </a:solidFill>
                <a:latin typeface="黑体" pitchFamily="2" charset="-122"/>
                <a:ea typeface="黑体" pitchFamily="2" charset="-122"/>
              </a:rPr>
              <a:t>单剪和对剪</a:t>
            </a:r>
            <a:r>
              <a:rPr lang="zh-CN" altLang="en-US" dirty="0" smtClean="0">
                <a:latin typeface="黑体" pitchFamily="2" charset="-122"/>
                <a:ea typeface="黑体" pitchFamily="2" charset="-122"/>
              </a:rPr>
              <a:t>。对剪剪法简单易学，适合幼儿学习和操作。剪出的图案形成对称造型，有对称折剪、连续折剪、团花折剪三种形式。</a:t>
            </a:r>
            <a:endParaRPr lang="zh-CN" altLang="en-US" dirty="0">
              <a:latin typeface="黑体" pitchFamily="2" charset="-122"/>
              <a:ea typeface="黑体" pitchFamily="2" charset="-122"/>
            </a:endParaRPr>
          </a:p>
        </p:txBody>
      </p:sp>
      <p:pic>
        <p:nvPicPr>
          <p:cNvPr id="7170" name="Picture 2"/>
          <p:cNvPicPr>
            <a:picLocks noChangeAspect="1" noChangeArrowheads="1"/>
          </p:cNvPicPr>
          <p:nvPr/>
        </p:nvPicPr>
        <p:blipFill>
          <a:blip r:embed="rId2" cstate="print"/>
          <a:srcRect/>
          <a:stretch>
            <a:fillRect/>
          </a:stretch>
        </p:blipFill>
        <p:spPr bwMode="auto">
          <a:xfrm>
            <a:off x="1643042" y="2571744"/>
            <a:ext cx="2500330" cy="3409887"/>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4929190" y="2357430"/>
            <a:ext cx="2628790" cy="3667121"/>
          </a:xfrm>
          <a:prstGeom prst="rect">
            <a:avLst/>
          </a:prstGeom>
          <a:noFill/>
          <a:ln w="9525">
            <a:noFill/>
            <a:miter lim="800000"/>
            <a:headEnd/>
            <a:tailEnd/>
          </a:ln>
          <a:effectLst/>
        </p:spPr>
      </p:pic>
    </p:spTree>
  </p:cSld>
  <p:clrMapOvr>
    <a:masterClrMapping/>
  </p:clrMapOvr>
  <p:transition>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954655" cy="369332"/>
          </a:xfrm>
          <a:prstGeom prst="rect">
            <a:avLst/>
          </a:prstGeom>
        </p:spPr>
        <p:txBody>
          <a:bodyPr wrap="none">
            <a:spAutoFit/>
          </a:bodyPr>
          <a:lstStyle/>
          <a:p>
            <a:r>
              <a:rPr lang="zh-CN" altLang="en-US" dirty="0" smtClean="0">
                <a:latin typeface="黑体" pitchFamily="2" charset="-122"/>
                <a:ea typeface="黑体" pitchFamily="2" charset="-122"/>
              </a:rPr>
              <a:t>（二）剪纸的艺术表现形式</a:t>
            </a:r>
            <a:endParaRPr lang="zh-CN" altLang="en-US" dirty="0">
              <a:latin typeface="黑体" pitchFamily="2" charset="-122"/>
              <a:ea typeface="黑体" pitchFamily="2" charset="-122"/>
            </a:endParaRPr>
          </a:p>
        </p:txBody>
      </p:sp>
      <p:sp>
        <p:nvSpPr>
          <p:cNvPr id="3" name="矩形 2"/>
          <p:cNvSpPr/>
          <p:nvPr/>
        </p:nvSpPr>
        <p:spPr>
          <a:xfrm>
            <a:off x="642910" y="1285860"/>
            <a:ext cx="7643866" cy="369332"/>
          </a:xfrm>
          <a:prstGeom prst="rect">
            <a:avLst/>
          </a:prstGeom>
        </p:spPr>
        <p:txBody>
          <a:bodyPr wrap="square">
            <a:spAutoFit/>
          </a:bodyPr>
          <a:lstStyle/>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2</a:t>
            </a:r>
            <a:r>
              <a:rPr lang="zh-CN" altLang="en-US" dirty="0" smtClean="0">
                <a:latin typeface="黑体" pitchFamily="2" charset="-122"/>
                <a:ea typeface="黑体" pitchFamily="2" charset="-122"/>
              </a:rPr>
              <a:t>）复色剪纸，指通过多种颜色、多张纸剪刻拼合而成的剪纸作品</a:t>
            </a:r>
            <a:endParaRPr lang="zh-CN" altLang="en-US" dirty="0">
              <a:latin typeface="黑体" pitchFamily="2" charset="-122"/>
              <a:ea typeface="黑体" pitchFamily="2" charset="-122"/>
            </a:endParaRPr>
          </a:p>
        </p:txBody>
      </p:sp>
      <p:pic>
        <p:nvPicPr>
          <p:cNvPr id="8194" name="Picture 2"/>
          <p:cNvPicPr>
            <a:picLocks noChangeAspect="1" noChangeArrowheads="1"/>
          </p:cNvPicPr>
          <p:nvPr/>
        </p:nvPicPr>
        <p:blipFill>
          <a:blip r:embed="rId2"/>
          <a:srcRect/>
          <a:stretch>
            <a:fillRect/>
          </a:stretch>
        </p:blipFill>
        <p:spPr bwMode="auto">
          <a:xfrm>
            <a:off x="214282" y="2357430"/>
            <a:ext cx="4105257" cy="3090240"/>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4714876" y="2428868"/>
            <a:ext cx="3929062" cy="2834538"/>
          </a:xfrm>
          <a:prstGeom prst="rect">
            <a:avLst/>
          </a:prstGeom>
          <a:noFill/>
          <a:ln w="9525">
            <a:noFill/>
            <a:miter lim="800000"/>
            <a:headEnd/>
            <a:tailEnd/>
          </a:ln>
          <a:effectLst/>
        </p:spPr>
      </p:pic>
    </p:spTree>
  </p:cSld>
  <p:clrMapOvr>
    <a:masterClrMapping/>
  </p:clrMapOvr>
  <p:transition>
    <p:dissolv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954655" cy="369332"/>
          </a:xfrm>
          <a:prstGeom prst="rect">
            <a:avLst/>
          </a:prstGeom>
        </p:spPr>
        <p:txBody>
          <a:bodyPr wrap="none">
            <a:spAutoFit/>
          </a:bodyPr>
          <a:lstStyle/>
          <a:p>
            <a:r>
              <a:rPr lang="zh-CN" altLang="en-US" dirty="0" smtClean="0">
                <a:latin typeface="黑体" pitchFamily="2" charset="-122"/>
                <a:ea typeface="黑体" pitchFamily="2" charset="-122"/>
              </a:rPr>
              <a:t>（二）剪纸的艺术表现形式</a:t>
            </a:r>
            <a:endParaRPr lang="zh-CN" altLang="en-US" dirty="0">
              <a:latin typeface="黑体" pitchFamily="2" charset="-122"/>
              <a:ea typeface="黑体" pitchFamily="2" charset="-122"/>
            </a:endParaRPr>
          </a:p>
        </p:txBody>
      </p:sp>
      <p:sp>
        <p:nvSpPr>
          <p:cNvPr id="3" name="矩形 2"/>
          <p:cNvSpPr/>
          <p:nvPr/>
        </p:nvSpPr>
        <p:spPr>
          <a:xfrm>
            <a:off x="642910" y="1285860"/>
            <a:ext cx="7643866" cy="369332"/>
          </a:xfrm>
          <a:prstGeom prst="rect">
            <a:avLst/>
          </a:prstGeom>
        </p:spPr>
        <p:txBody>
          <a:bodyPr wrap="square">
            <a:spAutoFit/>
          </a:bodyPr>
          <a:lstStyle/>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3</a:t>
            </a:r>
            <a:r>
              <a:rPr lang="zh-CN" altLang="en-US" dirty="0" smtClean="0">
                <a:latin typeface="黑体" pitchFamily="2" charset="-122"/>
                <a:ea typeface="黑体" pitchFamily="2" charset="-122"/>
              </a:rPr>
              <a:t>）染色剪纸，指在纸张上通过绘画的方式呈现多种颜色的剪纸作品。</a:t>
            </a:r>
            <a:endParaRPr lang="zh-CN" altLang="en-US" dirty="0">
              <a:latin typeface="黑体" pitchFamily="2" charset="-122"/>
              <a:ea typeface="黑体" pitchFamily="2" charset="-122"/>
            </a:endParaRPr>
          </a:p>
        </p:txBody>
      </p:sp>
      <p:pic>
        <p:nvPicPr>
          <p:cNvPr id="9218" name="Picture 2"/>
          <p:cNvPicPr>
            <a:picLocks noChangeAspect="1" noChangeArrowheads="1"/>
          </p:cNvPicPr>
          <p:nvPr/>
        </p:nvPicPr>
        <p:blipFill>
          <a:blip r:embed="rId2"/>
          <a:srcRect/>
          <a:stretch>
            <a:fillRect/>
          </a:stretch>
        </p:blipFill>
        <p:spPr bwMode="auto">
          <a:xfrm>
            <a:off x="2857488" y="2071678"/>
            <a:ext cx="2676524" cy="3395388"/>
          </a:xfrm>
          <a:prstGeom prst="rect">
            <a:avLst/>
          </a:prstGeom>
          <a:noFill/>
          <a:ln w="9525">
            <a:noFill/>
            <a:miter lim="800000"/>
            <a:headEnd/>
            <a:tailEnd/>
          </a:ln>
          <a:effectLst/>
        </p:spPr>
      </p:pic>
    </p:spTree>
  </p:cSld>
  <p:clrMapOvr>
    <a:masterClrMapping/>
  </p:clrMapOvr>
  <p:transition>
    <p:dissolv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954655" cy="369332"/>
          </a:xfrm>
          <a:prstGeom prst="rect">
            <a:avLst/>
          </a:prstGeom>
        </p:spPr>
        <p:txBody>
          <a:bodyPr wrap="none">
            <a:spAutoFit/>
          </a:bodyPr>
          <a:lstStyle/>
          <a:p>
            <a:r>
              <a:rPr lang="zh-CN" altLang="en-US" dirty="0" smtClean="0">
                <a:latin typeface="黑体" pitchFamily="2" charset="-122"/>
                <a:ea typeface="黑体" pitchFamily="2" charset="-122"/>
              </a:rPr>
              <a:t>（二）剪纸的艺术表现形式</a:t>
            </a:r>
            <a:endParaRPr lang="zh-CN" altLang="en-US" dirty="0">
              <a:latin typeface="黑体" pitchFamily="2" charset="-122"/>
              <a:ea typeface="黑体" pitchFamily="2" charset="-122"/>
            </a:endParaRPr>
          </a:p>
        </p:txBody>
      </p:sp>
      <p:sp>
        <p:nvSpPr>
          <p:cNvPr id="3" name="矩形 2"/>
          <p:cNvSpPr/>
          <p:nvPr/>
        </p:nvSpPr>
        <p:spPr>
          <a:xfrm>
            <a:off x="642910" y="1285860"/>
            <a:ext cx="7643866" cy="369332"/>
          </a:xfrm>
          <a:prstGeom prst="rect">
            <a:avLst/>
          </a:prstGeom>
        </p:spPr>
        <p:txBody>
          <a:bodyPr wrap="square">
            <a:spAutoFit/>
          </a:bodyPr>
          <a:lstStyle/>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4</a:t>
            </a:r>
            <a:r>
              <a:rPr lang="zh-CN" altLang="en-US" dirty="0" smtClean="0">
                <a:latin typeface="黑体" pitchFamily="2" charset="-122"/>
                <a:ea typeface="黑体" pitchFamily="2" charset="-122"/>
              </a:rPr>
              <a:t>）黑白剪影，指以剪刻轮廓为主的剪纸作品。</a:t>
            </a:r>
            <a:endParaRPr lang="zh-CN" altLang="en-US" dirty="0">
              <a:latin typeface="黑体" pitchFamily="2" charset="-122"/>
              <a:ea typeface="黑体" pitchFamily="2" charset="-122"/>
            </a:endParaRPr>
          </a:p>
        </p:txBody>
      </p:sp>
      <p:pic>
        <p:nvPicPr>
          <p:cNvPr id="10242" name="Picture 2"/>
          <p:cNvPicPr>
            <a:picLocks noChangeAspect="1" noChangeArrowheads="1"/>
          </p:cNvPicPr>
          <p:nvPr/>
        </p:nvPicPr>
        <p:blipFill>
          <a:blip r:embed="rId2"/>
          <a:srcRect/>
          <a:stretch>
            <a:fillRect/>
          </a:stretch>
        </p:blipFill>
        <p:spPr bwMode="auto">
          <a:xfrm>
            <a:off x="2428860" y="1928802"/>
            <a:ext cx="3209931" cy="3746036"/>
          </a:xfrm>
          <a:prstGeom prst="rect">
            <a:avLst/>
          </a:prstGeom>
          <a:noFill/>
          <a:ln w="9525">
            <a:noFill/>
            <a:miter lim="800000"/>
            <a:headEnd/>
            <a:tailEnd/>
          </a:ln>
          <a:effectLst/>
        </p:spPr>
      </p:pic>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7030A0"/>
                </a:solidFill>
                <a:latin typeface="方正少儿简体" pitchFamily="65" charset="-122"/>
                <a:ea typeface="方正少儿简体" pitchFamily="65" charset="-122"/>
              </a:rPr>
              <a:t>第一节 纸艺概述</a:t>
            </a:r>
            <a:endParaRPr lang="zh-CN" altLang="en-US" dirty="0">
              <a:solidFill>
                <a:srgbClr val="7030A0"/>
              </a:solidFill>
              <a:latin typeface="方正少儿简体" pitchFamily="65" charset="-122"/>
              <a:ea typeface="方正少儿简体" pitchFamily="65" charset="-122"/>
            </a:endParaRPr>
          </a:p>
        </p:txBody>
      </p:sp>
      <p:sp>
        <p:nvSpPr>
          <p:cNvPr id="3" name="内容占位符 2"/>
          <p:cNvSpPr>
            <a:spLocks noGrp="1"/>
          </p:cNvSpPr>
          <p:nvPr>
            <p:ph idx="1"/>
          </p:nvPr>
        </p:nvSpPr>
        <p:spPr/>
        <p:txBody>
          <a:bodyPr>
            <a:normAutofit/>
          </a:bodyPr>
          <a:lstStyle/>
          <a:p>
            <a:r>
              <a:rPr lang="zh-CN" altLang="en-US" sz="2000" dirty="0" smtClean="0"/>
              <a:t>东汉时期，蔡伦以树皮、破布、旧渔网为原材料，经过捣碎、搓烂、洗料、榨干、烘焙等多种工艺创造出世界上第一种植物纤维纸。工业社会后，造纸原料种类增多，机械造纸替代了手工造纸。</a:t>
            </a:r>
            <a:endParaRPr lang="en-US" altLang="zh-CN" sz="2000" dirty="0" smtClean="0"/>
          </a:p>
          <a:p>
            <a:r>
              <a:rPr lang="zh-CN" altLang="en-US" sz="2000" dirty="0" smtClean="0"/>
              <a:t>根据纸张的重量可分为纸张（</a:t>
            </a:r>
            <a:r>
              <a:rPr lang="en-US" altLang="zh-CN" sz="2000" dirty="0" smtClean="0"/>
              <a:t>250</a:t>
            </a:r>
            <a:r>
              <a:rPr lang="zh-CN" altLang="en-US" sz="2000" dirty="0" smtClean="0"/>
              <a:t>克以下）、纸板（</a:t>
            </a:r>
            <a:r>
              <a:rPr lang="en-US" altLang="zh-CN" sz="2000" dirty="0" smtClean="0"/>
              <a:t>400</a:t>
            </a:r>
            <a:r>
              <a:rPr lang="zh-CN" altLang="en-US" sz="2000" dirty="0" smtClean="0"/>
              <a:t>克以上）、卡纸（</a:t>
            </a:r>
            <a:r>
              <a:rPr lang="en-US" altLang="zh-CN" sz="2000" dirty="0" smtClean="0"/>
              <a:t>250</a:t>
            </a:r>
            <a:r>
              <a:rPr lang="zh-CN" altLang="en-US" sz="2000" dirty="0" smtClean="0"/>
              <a:t>～</a:t>
            </a:r>
            <a:r>
              <a:rPr lang="en-US" altLang="zh-CN" sz="2000" dirty="0" smtClean="0"/>
              <a:t>400</a:t>
            </a:r>
            <a:r>
              <a:rPr lang="zh-CN" altLang="en-US" sz="2000" dirty="0" smtClean="0"/>
              <a:t>克）；按不同用途可分为绘画纸张、家庭日用品纸张、书写纸张、印刷包装纸张等。现代社会的美术世界中，艺术家们依据纸张自身独特的纹理、触感，加以折叠、剪刻、粘贴等手法，诞生出</a:t>
            </a:r>
            <a:r>
              <a:rPr lang="zh-CN" altLang="en-US" sz="2000" dirty="0" smtClean="0">
                <a:solidFill>
                  <a:srgbClr val="FF0000"/>
                </a:solidFill>
              </a:rPr>
              <a:t>剪纸</a:t>
            </a:r>
            <a:r>
              <a:rPr lang="zh-CN" altLang="en-US" sz="2000" dirty="0" smtClean="0"/>
              <a:t>、</a:t>
            </a:r>
            <a:r>
              <a:rPr lang="zh-CN" altLang="en-US" sz="2000" dirty="0" smtClean="0">
                <a:solidFill>
                  <a:srgbClr val="FF0000"/>
                </a:solidFill>
              </a:rPr>
              <a:t>折纸</a:t>
            </a:r>
            <a:r>
              <a:rPr lang="zh-CN" altLang="en-US" sz="2000" dirty="0" smtClean="0"/>
              <a:t>、</a:t>
            </a:r>
            <a:r>
              <a:rPr lang="zh-CN" altLang="en-US" sz="2000" dirty="0" smtClean="0">
                <a:solidFill>
                  <a:srgbClr val="FF0000"/>
                </a:solidFill>
              </a:rPr>
              <a:t>立体纸艺</a:t>
            </a:r>
            <a:r>
              <a:rPr lang="zh-CN" altLang="en-US" sz="2000" dirty="0" smtClean="0"/>
              <a:t>等纸艺作品，使纸张从艺术载体变为成品艺术。</a:t>
            </a:r>
            <a:endParaRPr lang="en-US" altLang="zh-CN" sz="2000" dirty="0" smtClean="0"/>
          </a:p>
          <a:p>
            <a:r>
              <a:rPr lang="zh-CN" altLang="en-US" sz="2000" dirty="0" smtClean="0">
                <a:solidFill>
                  <a:srgbClr val="FF0000"/>
                </a:solidFill>
              </a:rPr>
              <a:t>常用的新材料纸张分为</a:t>
            </a:r>
            <a:r>
              <a:rPr lang="zh-CN" altLang="en-US" sz="2000" dirty="0" smtClean="0"/>
              <a:t>彩纸、卡纸、普通白纸、素描纸、水粉纸、水彩纸、宣纸、瓦楞纸、硫酸纸、泡沫纸等。常用废旧纸张有报纸、包装纸、纸袋、纸杯、纸盒等。</a:t>
            </a:r>
            <a:endParaRPr lang="zh-CN" altLang="en-US" sz="2000" dirty="0"/>
          </a:p>
        </p:txBody>
      </p:sp>
    </p:spTree>
  </p:cSld>
  <p:clrMapOvr>
    <a:masterClrMapping/>
  </p:clrMapOvr>
  <p:transition>
    <p:dissolv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249334" cy="400110"/>
          </a:xfrm>
          <a:prstGeom prst="rect">
            <a:avLst/>
          </a:prstGeom>
        </p:spPr>
        <p:txBody>
          <a:bodyPr wrap="none">
            <a:spAutoFit/>
          </a:bodyPr>
          <a:lstStyle/>
          <a:p>
            <a:r>
              <a:rPr lang="zh-CN" altLang="en-US" sz="2000" b="1" dirty="0" smtClean="0">
                <a:solidFill>
                  <a:srgbClr val="FF0000"/>
                </a:solidFill>
                <a:latin typeface="黑体" pitchFamily="2" charset="-122"/>
                <a:ea typeface="黑体" pitchFamily="2" charset="-122"/>
              </a:rPr>
              <a:t>（三）解析与制作</a:t>
            </a:r>
            <a:endParaRPr lang="zh-CN" altLang="en-US" sz="2000" b="1" dirty="0">
              <a:solidFill>
                <a:srgbClr val="FF0000"/>
              </a:solidFill>
              <a:latin typeface="黑体" pitchFamily="2" charset="-122"/>
              <a:ea typeface="黑体" pitchFamily="2" charset="-122"/>
            </a:endParaRPr>
          </a:p>
        </p:txBody>
      </p:sp>
      <p:sp>
        <p:nvSpPr>
          <p:cNvPr id="3" name="矩形 2"/>
          <p:cNvSpPr/>
          <p:nvPr/>
        </p:nvSpPr>
        <p:spPr>
          <a:xfrm>
            <a:off x="642910" y="1285860"/>
            <a:ext cx="7643866" cy="3416320"/>
          </a:xfrm>
          <a:prstGeom prst="rect">
            <a:avLst/>
          </a:prstGeom>
        </p:spPr>
        <p:txBody>
          <a:bodyPr wrap="square">
            <a:spAutoFit/>
          </a:bodyPr>
          <a:lstStyle/>
          <a:p>
            <a:r>
              <a:rPr lang="en-US" altLang="zh-CN" dirty="0" smtClean="0">
                <a:latin typeface="黑体" pitchFamily="2" charset="-122"/>
                <a:ea typeface="黑体" pitchFamily="2" charset="-122"/>
              </a:rPr>
              <a:t>1</a:t>
            </a:r>
            <a:r>
              <a:rPr lang="zh-CN" altLang="en-US" dirty="0" smtClean="0">
                <a:latin typeface="黑体" pitchFamily="2" charset="-122"/>
                <a:ea typeface="黑体" pitchFamily="2" charset="-122"/>
              </a:rPr>
              <a:t>．单色剪纸</a:t>
            </a:r>
            <a:endParaRPr lang="en-US" altLang="zh-CN" dirty="0" smtClean="0">
              <a:latin typeface="黑体" pitchFamily="2" charset="-122"/>
              <a:ea typeface="黑体" pitchFamily="2" charset="-122"/>
            </a:endParaRP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1</a:t>
            </a:r>
            <a:r>
              <a:rPr lang="zh-CN" altLang="en-US" dirty="0" smtClean="0">
                <a:latin typeface="黑体" pitchFamily="2" charset="-122"/>
                <a:ea typeface="黑体" pitchFamily="2" charset="-122"/>
              </a:rPr>
              <a:t>）普通白纸上画出小鸟的基本轮廓，图形简洁大方，在小鸟图形内部画出需要镂空的装饰花纹；</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2</a:t>
            </a:r>
            <a:r>
              <a:rPr lang="zh-CN" altLang="en-US" dirty="0" smtClean="0">
                <a:latin typeface="黑体" pitchFamily="2" charset="-122"/>
                <a:ea typeface="黑体" pitchFamily="2" charset="-122"/>
              </a:rPr>
              <a:t>）修整图形，并用铅笔涂黑需镂空的装饰花纹，便于分辨及剪刻；</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3</a:t>
            </a:r>
            <a:r>
              <a:rPr lang="zh-CN" altLang="en-US" dirty="0" smtClean="0">
                <a:latin typeface="黑体" pitchFamily="2" charset="-122"/>
                <a:ea typeface="黑体" pitchFamily="2" charset="-122"/>
              </a:rPr>
              <a:t>）选取一张较薄的彩色纸张垫在绘画稿下方，用订书机将两张纸装订牢固；</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4</a:t>
            </a:r>
            <a:r>
              <a:rPr lang="zh-CN" altLang="en-US" dirty="0" smtClean="0">
                <a:latin typeface="黑体" pitchFamily="2" charset="-122"/>
                <a:ea typeface="黑体" pitchFamily="2" charset="-122"/>
              </a:rPr>
              <a:t>）使用刻刀沿小鸟图形的装饰花纹进行切刻，刻刀入纸后，用手压紧纸张，避免纸张摆动，刀尖与纸张呈</a:t>
            </a:r>
            <a:r>
              <a:rPr lang="en-US" altLang="zh-CN" dirty="0" smtClean="0">
                <a:latin typeface="黑体" pitchFamily="2" charset="-122"/>
                <a:ea typeface="黑体" pitchFamily="2" charset="-122"/>
              </a:rPr>
              <a:t>45°</a:t>
            </a:r>
            <a:r>
              <a:rPr lang="zh-CN" altLang="en-US" dirty="0" smtClean="0">
                <a:latin typeface="黑体" pitchFamily="2" charset="-122"/>
                <a:ea typeface="黑体" pitchFamily="2" charset="-122"/>
              </a:rPr>
              <a:t>角，顺着图形轮廓刻画纸张，需用力均匀穿透设计稿与正稿两张纸；</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5</a:t>
            </a:r>
            <a:r>
              <a:rPr lang="zh-CN" altLang="en-US" dirty="0" smtClean="0">
                <a:latin typeface="黑体" pitchFamily="2" charset="-122"/>
                <a:ea typeface="黑体" pitchFamily="2" charset="-122"/>
              </a:rPr>
              <a:t>）内部装饰花纹镂空造型完成后，用剪刀沿小鸟图形轮廓剪切出完整图案；</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6</a:t>
            </a:r>
            <a:r>
              <a:rPr lang="zh-CN" altLang="en-US" dirty="0" smtClean="0">
                <a:latin typeface="黑体" pitchFamily="2" charset="-122"/>
                <a:ea typeface="黑体" pitchFamily="2" charset="-122"/>
              </a:rPr>
              <a:t>）小鸟剪纸完成。</a:t>
            </a:r>
            <a:endParaRPr lang="zh-CN" altLang="en-US" dirty="0">
              <a:latin typeface="黑体" pitchFamily="2" charset="-122"/>
              <a:ea typeface="黑体" pitchFamily="2" charset="-122"/>
            </a:endParaRPr>
          </a:p>
        </p:txBody>
      </p:sp>
    </p:spTree>
  </p:cSld>
  <p:clrMapOvr>
    <a:masterClrMapping/>
  </p:clrMapOvr>
  <p:transition>
    <p:dissolv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285720" y="1071546"/>
            <a:ext cx="2715441" cy="2019301"/>
          </a:xfrm>
          <a:prstGeom prst="rect">
            <a:avLst/>
          </a:prstGeom>
          <a:noFill/>
          <a:ln w="9525">
            <a:noFill/>
            <a:miter lim="800000"/>
            <a:headEnd/>
            <a:tailEnd/>
          </a:ln>
          <a:effectLst/>
        </p:spPr>
      </p:pic>
      <p:pic>
        <p:nvPicPr>
          <p:cNvPr id="12292" name="Picture 4"/>
          <p:cNvPicPr>
            <a:picLocks noChangeAspect="1" noChangeArrowheads="1"/>
          </p:cNvPicPr>
          <p:nvPr/>
        </p:nvPicPr>
        <p:blipFill>
          <a:blip r:embed="rId3"/>
          <a:srcRect/>
          <a:stretch>
            <a:fillRect/>
          </a:stretch>
        </p:blipFill>
        <p:spPr bwMode="auto">
          <a:xfrm>
            <a:off x="3071802" y="1000108"/>
            <a:ext cx="2986321" cy="2238376"/>
          </a:xfrm>
          <a:prstGeom prst="rect">
            <a:avLst/>
          </a:prstGeom>
          <a:noFill/>
          <a:ln w="9525">
            <a:noFill/>
            <a:miter lim="800000"/>
            <a:headEnd/>
            <a:tailEnd/>
          </a:ln>
          <a:effectLst/>
        </p:spPr>
      </p:pic>
      <p:pic>
        <p:nvPicPr>
          <p:cNvPr id="12293" name="Picture 5"/>
          <p:cNvPicPr>
            <a:picLocks noChangeAspect="1" noChangeArrowheads="1"/>
          </p:cNvPicPr>
          <p:nvPr/>
        </p:nvPicPr>
        <p:blipFill>
          <a:blip r:embed="rId4"/>
          <a:srcRect/>
          <a:stretch>
            <a:fillRect/>
          </a:stretch>
        </p:blipFill>
        <p:spPr bwMode="auto">
          <a:xfrm>
            <a:off x="6215042" y="1071546"/>
            <a:ext cx="2928958" cy="2086312"/>
          </a:xfrm>
          <a:prstGeom prst="rect">
            <a:avLst/>
          </a:prstGeom>
          <a:noFill/>
          <a:ln w="9525">
            <a:noFill/>
            <a:miter lim="800000"/>
            <a:headEnd/>
            <a:tailEnd/>
          </a:ln>
          <a:effectLst/>
        </p:spPr>
      </p:pic>
      <p:pic>
        <p:nvPicPr>
          <p:cNvPr id="12294" name="Picture 6"/>
          <p:cNvPicPr>
            <a:picLocks noChangeAspect="1" noChangeArrowheads="1"/>
          </p:cNvPicPr>
          <p:nvPr/>
        </p:nvPicPr>
        <p:blipFill>
          <a:blip r:embed="rId5"/>
          <a:srcRect/>
          <a:stretch>
            <a:fillRect/>
          </a:stretch>
        </p:blipFill>
        <p:spPr bwMode="auto">
          <a:xfrm>
            <a:off x="219028" y="3643314"/>
            <a:ext cx="2762268" cy="2071702"/>
          </a:xfrm>
          <a:prstGeom prst="rect">
            <a:avLst/>
          </a:prstGeom>
          <a:noFill/>
          <a:ln w="9525">
            <a:noFill/>
            <a:miter lim="800000"/>
            <a:headEnd/>
            <a:tailEnd/>
          </a:ln>
          <a:effectLst/>
        </p:spPr>
      </p:pic>
      <p:pic>
        <p:nvPicPr>
          <p:cNvPr id="12295" name="Picture 7"/>
          <p:cNvPicPr>
            <a:picLocks noChangeAspect="1" noChangeArrowheads="1"/>
          </p:cNvPicPr>
          <p:nvPr/>
        </p:nvPicPr>
        <p:blipFill>
          <a:blip r:embed="rId6"/>
          <a:srcRect/>
          <a:stretch>
            <a:fillRect/>
          </a:stretch>
        </p:blipFill>
        <p:spPr bwMode="auto">
          <a:xfrm>
            <a:off x="3071802" y="3643314"/>
            <a:ext cx="2857520" cy="2145738"/>
          </a:xfrm>
          <a:prstGeom prst="rect">
            <a:avLst/>
          </a:prstGeom>
          <a:noFill/>
          <a:ln w="9525">
            <a:noFill/>
            <a:miter lim="800000"/>
            <a:headEnd/>
            <a:tailEnd/>
          </a:ln>
          <a:effectLst/>
        </p:spPr>
      </p:pic>
      <p:pic>
        <p:nvPicPr>
          <p:cNvPr id="12296" name="Picture 8"/>
          <p:cNvPicPr>
            <a:picLocks noChangeAspect="1" noChangeArrowheads="1"/>
          </p:cNvPicPr>
          <p:nvPr/>
        </p:nvPicPr>
        <p:blipFill>
          <a:blip r:embed="rId7"/>
          <a:srcRect/>
          <a:stretch>
            <a:fillRect/>
          </a:stretch>
        </p:blipFill>
        <p:spPr bwMode="auto">
          <a:xfrm>
            <a:off x="6195979" y="3643314"/>
            <a:ext cx="2948021" cy="2183328"/>
          </a:xfrm>
          <a:prstGeom prst="rect">
            <a:avLst/>
          </a:prstGeom>
          <a:noFill/>
          <a:ln w="9525">
            <a:noFill/>
            <a:miter lim="800000"/>
            <a:headEnd/>
            <a:tailEnd/>
          </a:ln>
          <a:effectLst/>
        </p:spPr>
      </p:pic>
    </p:spTree>
  </p:cSld>
  <p:clrMapOvr>
    <a:masterClrMapping/>
  </p:clrMapOvr>
  <p:transition>
    <p:dissolv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031325" cy="369332"/>
          </a:xfrm>
          <a:prstGeom prst="rect">
            <a:avLst/>
          </a:prstGeom>
        </p:spPr>
        <p:txBody>
          <a:bodyPr wrap="none">
            <a:spAutoFit/>
          </a:bodyPr>
          <a:lstStyle/>
          <a:p>
            <a:r>
              <a:rPr lang="zh-CN" altLang="en-US" dirty="0" smtClean="0">
                <a:latin typeface="黑体" pitchFamily="2" charset="-122"/>
                <a:ea typeface="黑体" pitchFamily="2" charset="-122"/>
              </a:rPr>
              <a:t>（三）解析与制作</a:t>
            </a:r>
            <a:endParaRPr lang="zh-CN" altLang="en-US" dirty="0">
              <a:latin typeface="黑体" pitchFamily="2" charset="-122"/>
              <a:ea typeface="黑体" pitchFamily="2" charset="-122"/>
            </a:endParaRPr>
          </a:p>
        </p:txBody>
      </p:sp>
      <p:sp>
        <p:nvSpPr>
          <p:cNvPr id="3" name="矩形 2"/>
          <p:cNvSpPr/>
          <p:nvPr/>
        </p:nvSpPr>
        <p:spPr>
          <a:xfrm>
            <a:off x="642910" y="1285860"/>
            <a:ext cx="7643866" cy="2585323"/>
          </a:xfrm>
          <a:prstGeom prst="rect">
            <a:avLst/>
          </a:prstGeom>
        </p:spPr>
        <p:txBody>
          <a:bodyPr wrap="square">
            <a:spAutoFit/>
          </a:bodyPr>
          <a:lstStyle/>
          <a:p>
            <a:r>
              <a:rPr lang="en-US" altLang="zh-CN" dirty="0" smtClean="0">
                <a:latin typeface="黑体" pitchFamily="2" charset="-122"/>
                <a:ea typeface="黑体" pitchFamily="2" charset="-122"/>
              </a:rPr>
              <a:t>2</a:t>
            </a:r>
            <a:r>
              <a:rPr lang="zh-CN" altLang="en-US" dirty="0" smtClean="0">
                <a:latin typeface="黑体" pitchFamily="2" charset="-122"/>
                <a:ea typeface="黑体" pitchFamily="2" charset="-122"/>
              </a:rPr>
              <a:t>．复色剪纸</a:t>
            </a:r>
            <a:endParaRPr lang="en-US" altLang="zh-CN" dirty="0" smtClean="0">
              <a:latin typeface="黑体" pitchFamily="2" charset="-122"/>
              <a:ea typeface="黑体" pitchFamily="2" charset="-122"/>
            </a:endParaRP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1</a:t>
            </a:r>
            <a:r>
              <a:rPr lang="zh-CN" altLang="en-US" dirty="0" smtClean="0">
                <a:latin typeface="黑体" pitchFamily="2" charset="-122"/>
                <a:ea typeface="黑体" pitchFamily="2" charset="-122"/>
              </a:rPr>
              <a:t>）普通白纸上绘画出小鸟的图形和装饰纹样；</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2</a:t>
            </a:r>
            <a:r>
              <a:rPr lang="zh-CN" altLang="en-US" dirty="0" smtClean="0">
                <a:latin typeface="黑体" pitchFamily="2" charset="-122"/>
                <a:ea typeface="黑体" pitchFamily="2" charset="-122"/>
              </a:rPr>
              <a:t>）用单色剪纸的方法在白纸上剪成小鸟图案；</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3</a:t>
            </a:r>
            <a:r>
              <a:rPr lang="zh-CN" altLang="en-US" dirty="0" smtClean="0">
                <a:latin typeface="黑体" pitchFamily="2" charset="-122"/>
                <a:ea typeface="黑体" pitchFamily="2" charset="-122"/>
              </a:rPr>
              <a:t>）在头部镂空处抹白胶；</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4</a:t>
            </a:r>
            <a:r>
              <a:rPr lang="zh-CN" altLang="en-US" dirty="0" smtClean="0">
                <a:latin typeface="黑体" pitchFamily="2" charset="-122"/>
                <a:ea typeface="黑体" pitchFamily="2" charset="-122"/>
              </a:rPr>
              <a:t>）用红色的彩纸粘贴在头部；</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5</a:t>
            </a:r>
            <a:r>
              <a:rPr lang="zh-CN" altLang="en-US" dirty="0" smtClean="0">
                <a:latin typeface="黑体" pitchFamily="2" charset="-122"/>
                <a:ea typeface="黑体" pitchFamily="2" charset="-122"/>
              </a:rPr>
              <a:t>）剪刀剪去多余的纸张，形成套色；</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6</a:t>
            </a:r>
            <a:r>
              <a:rPr lang="zh-CN" altLang="en-US" dirty="0" smtClean="0">
                <a:latin typeface="黑体" pitchFamily="2" charset="-122"/>
                <a:ea typeface="黑体" pitchFamily="2" charset="-122"/>
              </a:rPr>
              <a:t>）用同样的方法在身体处进行套色；</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7</a:t>
            </a:r>
            <a:r>
              <a:rPr lang="zh-CN" altLang="en-US" dirty="0" smtClean="0">
                <a:latin typeface="黑体" pitchFamily="2" charset="-122"/>
                <a:ea typeface="黑体" pitchFamily="2" charset="-122"/>
              </a:rPr>
              <a:t>）在翅膀和尾部粘贴黄色纸张，用同样的方法剪去多余纸张；</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8</a:t>
            </a:r>
            <a:r>
              <a:rPr lang="zh-CN" altLang="en-US" dirty="0" smtClean="0">
                <a:latin typeface="黑体" pitchFamily="2" charset="-122"/>
                <a:ea typeface="黑体" pitchFamily="2" charset="-122"/>
              </a:rPr>
              <a:t>）小鸟图案套色剪纸完成。</a:t>
            </a:r>
            <a:endParaRPr lang="zh-CN" altLang="en-US" dirty="0">
              <a:latin typeface="黑体" pitchFamily="2" charset="-122"/>
              <a:ea typeface="黑体" pitchFamily="2" charset="-122"/>
            </a:endParaRPr>
          </a:p>
        </p:txBody>
      </p:sp>
    </p:spTree>
  </p:cSld>
  <p:clrMapOvr>
    <a:masterClrMapping/>
  </p:clrMapOvr>
  <p:transition>
    <p:dissolv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95263" y="981075"/>
            <a:ext cx="8751887" cy="4895850"/>
          </a:xfrm>
          <a:prstGeom prst="rect">
            <a:avLst/>
          </a:prstGeom>
          <a:noFill/>
          <a:ln w="9525">
            <a:noFill/>
            <a:miter lim="800000"/>
            <a:headEnd/>
            <a:tailEnd/>
          </a:ln>
          <a:effectLst/>
        </p:spPr>
      </p:pic>
    </p:spTree>
  </p:cSld>
  <p:clrMapOvr>
    <a:masterClrMapping/>
  </p:clrMapOvr>
  <p:transition>
    <p:dissolv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031325" cy="369332"/>
          </a:xfrm>
          <a:prstGeom prst="rect">
            <a:avLst/>
          </a:prstGeom>
        </p:spPr>
        <p:txBody>
          <a:bodyPr wrap="none">
            <a:spAutoFit/>
          </a:bodyPr>
          <a:lstStyle/>
          <a:p>
            <a:r>
              <a:rPr lang="zh-CN" altLang="en-US" dirty="0" smtClean="0">
                <a:latin typeface="黑体" pitchFamily="2" charset="-122"/>
                <a:ea typeface="黑体" pitchFamily="2" charset="-122"/>
              </a:rPr>
              <a:t>（三）解析与制作</a:t>
            </a:r>
            <a:endParaRPr lang="zh-CN" altLang="en-US" dirty="0">
              <a:latin typeface="黑体" pitchFamily="2" charset="-122"/>
              <a:ea typeface="黑体" pitchFamily="2" charset="-122"/>
            </a:endParaRPr>
          </a:p>
        </p:txBody>
      </p:sp>
      <p:sp>
        <p:nvSpPr>
          <p:cNvPr id="3" name="矩形 2"/>
          <p:cNvSpPr/>
          <p:nvPr/>
        </p:nvSpPr>
        <p:spPr>
          <a:xfrm>
            <a:off x="642910" y="1285860"/>
            <a:ext cx="7643866" cy="923330"/>
          </a:xfrm>
          <a:prstGeom prst="rect">
            <a:avLst/>
          </a:prstGeom>
        </p:spPr>
        <p:txBody>
          <a:bodyPr wrap="square">
            <a:spAutoFit/>
          </a:bodyPr>
          <a:lstStyle/>
          <a:p>
            <a:r>
              <a:rPr lang="en-US" altLang="zh-CN" dirty="0" smtClean="0">
                <a:latin typeface="黑体" pitchFamily="2" charset="-122"/>
                <a:ea typeface="黑体" pitchFamily="2" charset="-122"/>
              </a:rPr>
              <a:t>3</a:t>
            </a:r>
            <a:r>
              <a:rPr lang="zh-CN" altLang="en-US" dirty="0" smtClean="0">
                <a:latin typeface="黑体" pitchFamily="2" charset="-122"/>
                <a:ea typeface="黑体" pitchFamily="2" charset="-122"/>
              </a:rPr>
              <a:t>．对称剪纸</a:t>
            </a:r>
          </a:p>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1</a:t>
            </a:r>
            <a:r>
              <a:rPr lang="zh-CN" altLang="en-US" dirty="0" smtClean="0">
                <a:latin typeface="黑体" pitchFamily="2" charset="-122"/>
                <a:ea typeface="黑体" pitchFamily="2" charset="-122"/>
              </a:rPr>
              <a:t>）对折剪：纸张沿虚线对折，在对折后的纸张上画出图形，剪下图形形成对称图案</a:t>
            </a:r>
            <a:endParaRPr lang="zh-CN" altLang="en-US" dirty="0">
              <a:latin typeface="黑体" pitchFamily="2" charset="-122"/>
              <a:ea typeface="黑体" pitchFamily="2" charset="-122"/>
            </a:endParaRPr>
          </a:p>
        </p:txBody>
      </p:sp>
      <p:pic>
        <p:nvPicPr>
          <p:cNvPr id="14338" name="Picture 2"/>
          <p:cNvPicPr>
            <a:picLocks noChangeAspect="1" noChangeArrowheads="1"/>
          </p:cNvPicPr>
          <p:nvPr/>
        </p:nvPicPr>
        <p:blipFill>
          <a:blip r:embed="rId2"/>
          <a:srcRect/>
          <a:stretch>
            <a:fillRect/>
          </a:stretch>
        </p:blipFill>
        <p:spPr bwMode="auto">
          <a:xfrm>
            <a:off x="642910" y="2428868"/>
            <a:ext cx="7856537" cy="2895600"/>
          </a:xfrm>
          <a:prstGeom prst="rect">
            <a:avLst/>
          </a:prstGeom>
          <a:noFill/>
          <a:ln w="9525">
            <a:noFill/>
            <a:miter lim="800000"/>
            <a:headEnd/>
            <a:tailEnd/>
          </a:ln>
          <a:effectLst/>
        </p:spPr>
      </p:pic>
    </p:spTree>
  </p:cSld>
  <p:clrMapOvr>
    <a:masterClrMapping/>
  </p:clrMapOvr>
  <p:transition>
    <p:dissolv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a:srcRect/>
          <a:stretch>
            <a:fillRect/>
          </a:stretch>
        </p:blipFill>
        <p:spPr bwMode="auto">
          <a:xfrm>
            <a:off x="1071538" y="1071546"/>
            <a:ext cx="2566129" cy="3890968"/>
          </a:xfrm>
          <a:prstGeom prst="rect">
            <a:avLst/>
          </a:prstGeom>
          <a:noFill/>
          <a:ln w="9525">
            <a:noFill/>
            <a:miter lim="800000"/>
            <a:headEnd/>
            <a:tailEnd/>
          </a:ln>
          <a:effectLst/>
        </p:spPr>
      </p:pic>
      <p:pic>
        <p:nvPicPr>
          <p:cNvPr id="15364" name="Picture 4"/>
          <p:cNvPicPr>
            <a:picLocks noChangeAspect="1" noChangeArrowheads="1"/>
          </p:cNvPicPr>
          <p:nvPr/>
        </p:nvPicPr>
        <p:blipFill>
          <a:blip r:embed="rId3"/>
          <a:srcRect/>
          <a:stretch>
            <a:fillRect/>
          </a:stretch>
        </p:blipFill>
        <p:spPr bwMode="auto">
          <a:xfrm>
            <a:off x="4071934" y="1928802"/>
            <a:ext cx="3803172" cy="2576515"/>
          </a:xfrm>
          <a:prstGeom prst="rect">
            <a:avLst/>
          </a:prstGeom>
          <a:noFill/>
          <a:ln w="9525">
            <a:noFill/>
            <a:miter lim="800000"/>
            <a:headEnd/>
            <a:tailEnd/>
          </a:ln>
          <a:effectLst/>
        </p:spPr>
      </p:pic>
    </p:spTree>
  </p:cSld>
  <p:clrMapOvr>
    <a:masterClrMapping/>
  </p:clrMapOvr>
  <p:transition>
    <p:dissolv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031325" cy="369332"/>
          </a:xfrm>
          <a:prstGeom prst="rect">
            <a:avLst/>
          </a:prstGeom>
        </p:spPr>
        <p:txBody>
          <a:bodyPr wrap="none">
            <a:spAutoFit/>
          </a:bodyPr>
          <a:lstStyle/>
          <a:p>
            <a:r>
              <a:rPr lang="zh-CN" altLang="en-US" dirty="0" smtClean="0">
                <a:latin typeface="黑体" pitchFamily="2" charset="-122"/>
                <a:ea typeface="黑体" pitchFamily="2" charset="-122"/>
              </a:rPr>
              <a:t>（三）解析与制作</a:t>
            </a:r>
            <a:endParaRPr lang="zh-CN" altLang="en-US" dirty="0">
              <a:latin typeface="黑体" pitchFamily="2" charset="-122"/>
              <a:ea typeface="黑体" pitchFamily="2" charset="-122"/>
            </a:endParaRPr>
          </a:p>
        </p:txBody>
      </p:sp>
      <p:sp>
        <p:nvSpPr>
          <p:cNvPr id="3" name="矩形 2"/>
          <p:cNvSpPr/>
          <p:nvPr/>
        </p:nvSpPr>
        <p:spPr>
          <a:xfrm>
            <a:off x="571472" y="1357298"/>
            <a:ext cx="2714644" cy="1200329"/>
          </a:xfrm>
          <a:prstGeom prst="rect">
            <a:avLst/>
          </a:prstGeom>
        </p:spPr>
        <p:txBody>
          <a:bodyPr wrap="square">
            <a:spAutoFit/>
          </a:bodyPr>
          <a:lstStyle/>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2</a:t>
            </a:r>
            <a:r>
              <a:rPr lang="zh-CN" altLang="en-US" dirty="0" smtClean="0">
                <a:latin typeface="黑体" pitchFamily="2" charset="-122"/>
                <a:ea typeface="黑体" pitchFamily="2" charset="-122"/>
              </a:rPr>
              <a:t>）连续折剪：纸张按虚线反复折叠，在折叠后的纸张内绘画图形，剪下图形形成二方连续图案</a:t>
            </a:r>
            <a:r>
              <a:rPr lang="en-US" altLang="zh-CN" dirty="0" smtClean="0">
                <a:latin typeface="黑体" pitchFamily="2" charset="-122"/>
                <a:ea typeface="黑体" pitchFamily="2" charset="-122"/>
              </a:rPr>
              <a:t>.</a:t>
            </a:r>
            <a:endParaRPr lang="zh-CN" altLang="en-US" dirty="0">
              <a:latin typeface="黑体" pitchFamily="2" charset="-122"/>
              <a:ea typeface="黑体" pitchFamily="2" charset="-122"/>
            </a:endParaRPr>
          </a:p>
        </p:txBody>
      </p:sp>
      <p:pic>
        <p:nvPicPr>
          <p:cNvPr id="16386" name="Picture 2"/>
          <p:cNvPicPr>
            <a:picLocks noChangeAspect="1" noChangeArrowheads="1"/>
          </p:cNvPicPr>
          <p:nvPr/>
        </p:nvPicPr>
        <p:blipFill>
          <a:blip r:embed="rId2"/>
          <a:srcRect/>
          <a:stretch>
            <a:fillRect/>
          </a:stretch>
        </p:blipFill>
        <p:spPr bwMode="auto">
          <a:xfrm>
            <a:off x="3714744" y="1214422"/>
            <a:ext cx="5024921" cy="1885949"/>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a:stretch>
            <a:fillRect/>
          </a:stretch>
        </p:blipFill>
        <p:spPr bwMode="auto">
          <a:xfrm>
            <a:off x="3714744" y="3357562"/>
            <a:ext cx="5214942" cy="2356710"/>
          </a:xfrm>
          <a:prstGeom prst="rect">
            <a:avLst/>
          </a:prstGeom>
          <a:noFill/>
          <a:ln w="9525">
            <a:noFill/>
            <a:miter lim="800000"/>
            <a:headEnd/>
            <a:tailEnd/>
          </a:ln>
          <a:effectLst/>
        </p:spPr>
      </p:pic>
      <p:pic>
        <p:nvPicPr>
          <p:cNvPr id="16388" name="Picture 4"/>
          <p:cNvPicPr>
            <a:picLocks noChangeAspect="1" noChangeArrowheads="1"/>
          </p:cNvPicPr>
          <p:nvPr/>
        </p:nvPicPr>
        <p:blipFill>
          <a:blip r:embed="rId4" cstate="print"/>
          <a:srcRect/>
          <a:stretch>
            <a:fillRect/>
          </a:stretch>
        </p:blipFill>
        <p:spPr bwMode="auto">
          <a:xfrm>
            <a:off x="0" y="4214818"/>
            <a:ext cx="3581389" cy="936722"/>
          </a:xfrm>
          <a:prstGeom prst="rect">
            <a:avLst/>
          </a:prstGeom>
          <a:noFill/>
          <a:ln w="9525">
            <a:noFill/>
            <a:miter lim="800000"/>
            <a:headEnd/>
            <a:tailEnd/>
          </a:ln>
          <a:effectLst/>
        </p:spPr>
      </p:pic>
    </p:spTree>
  </p:cSld>
  <p:clrMapOvr>
    <a:masterClrMapping/>
  </p:clrMapOvr>
  <p:transition>
    <p:dissolv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642918"/>
            <a:ext cx="2031325" cy="369332"/>
          </a:xfrm>
          <a:prstGeom prst="rect">
            <a:avLst/>
          </a:prstGeom>
        </p:spPr>
        <p:txBody>
          <a:bodyPr wrap="none">
            <a:spAutoFit/>
          </a:bodyPr>
          <a:lstStyle/>
          <a:p>
            <a:r>
              <a:rPr lang="zh-CN" altLang="en-US" dirty="0" smtClean="0">
                <a:latin typeface="黑体" pitchFamily="2" charset="-122"/>
                <a:ea typeface="黑体" pitchFamily="2" charset="-122"/>
              </a:rPr>
              <a:t>（三）解析与制作</a:t>
            </a:r>
            <a:endParaRPr lang="zh-CN" altLang="en-US" dirty="0">
              <a:latin typeface="黑体" pitchFamily="2" charset="-122"/>
              <a:ea typeface="黑体" pitchFamily="2" charset="-122"/>
            </a:endParaRPr>
          </a:p>
        </p:txBody>
      </p:sp>
      <p:sp>
        <p:nvSpPr>
          <p:cNvPr id="3" name="矩形 2"/>
          <p:cNvSpPr/>
          <p:nvPr/>
        </p:nvSpPr>
        <p:spPr>
          <a:xfrm>
            <a:off x="642910" y="1285860"/>
            <a:ext cx="7643866" cy="646331"/>
          </a:xfrm>
          <a:prstGeom prst="rect">
            <a:avLst/>
          </a:prstGeom>
        </p:spPr>
        <p:txBody>
          <a:bodyPr wrap="square">
            <a:spAutoFit/>
          </a:bodyPr>
          <a:lstStyle/>
          <a:p>
            <a:r>
              <a:rPr lang="zh-CN" altLang="en-US" dirty="0" smtClean="0">
                <a:latin typeface="黑体" pitchFamily="2" charset="-122"/>
                <a:ea typeface="黑体" pitchFamily="2" charset="-122"/>
              </a:rPr>
              <a:t>（</a:t>
            </a:r>
            <a:r>
              <a:rPr lang="en-US" altLang="zh-CN" dirty="0" smtClean="0">
                <a:latin typeface="黑体" pitchFamily="2" charset="-122"/>
                <a:ea typeface="黑体" pitchFamily="2" charset="-122"/>
              </a:rPr>
              <a:t>3</a:t>
            </a:r>
            <a:r>
              <a:rPr lang="zh-CN" altLang="en-US" dirty="0" smtClean="0">
                <a:latin typeface="黑体" pitchFamily="2" charset="-122"/>
                <a:ea typeface="黑体" pitchFamily="2" charset="-122"/>
              </a:rPr>
              <a:t>）团花折剪：又称为窗花，纸张按一定方式折叠，使纸张重合三次、四次、五次不等，在重合后的纸张内绘画图形，剪下图形形成中心对称图案</a:t>
            </a:r>
            <a:endParaRPr lang="zh-CN" altLang="en-US" dirty="0">
              <a:latin typeface="黑体" pitchFamily="2" charset="-122"/>
              <a:ea typeface="黑体" pitchFamily="2" charset="-122"/>
            </a:endParaRPr>
          </a:p>
        </p:txBody>
      </p:sp>
      <p:pic>
        <p:nvPicPr>
          <p:cNvPr id="17410" name="Picture 2"/>
          <p:cNvPicPr>
            <a:picLocks noChangeAspect="1" noChangeArrowheads="1"/>
          </p:cNvPicPr>
          <p:nvPr/>
        </p:nvPicPr>
        <p:blipFill>
          <a:blip r:embed="rId2" cstate="print"/>
          <a:srcRect/>
          <a:stretch>
            <a:fillRect/>
          </a:stretch>
        </p:blipFill>
        <p:spPr bwMode="auto">
          <a:xfrm>
            <a:off x="2214546" y="2571744"/>
            <a:ext cx="4857751" cy="3073831"/>
          </a:xfrm>
          <a:prstGeom prst="rect">
            <a:avLst/>
          </a:prstGeom>
          <a:noFill/>
          <a:ln w="9525">
            <a:noFill/>
            <a:miter lim="800000"/>
            <a:headEnd/>
            <a:tailEnd/>
          </a:ln>
          <a:effectLst/>
        </p:spPr>
      </p:pic>
    </p:spTree>
  </p:cSld>
  <p:clrMapOvr>
    <a:masterClrMapping/>
  </p:clrMapOvr>
  <p:transition>
    <p:dissolv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142844" y="1643050"/>
            <a:ext cx="4357718" cy="3243823"/>
          </a:xfrm>
          <a:prstGeom prst="rect">
            <a:avLst/>
          </a:prstGeom>
          <a:noFill/>
          <a:ln w="9525">
            <a:noFill/>
            <a:miter lim="800000"/>
            <a:headEnd/>
            <a:tailEnd/>
          </a:ln>
          <a:effectLst/>
        </p:spPr>
      </p:pic>
      <p:pic>
        <p:nvPicPr>
          <p:cNvPr id="3" name="Picture 2"/>
          <p:cNvPicPr>
            <a:picLocks noChangeAspect="1" noChangeArrowheads="1"/>
          </p:cNvPicPr>
          <p:nvPr/>
        </p:nvPicPr>
        <p:blipFill>
          <a:blip r:embed="rId3" cstate="print"/>
          <a:srcRect/>
          <a:stretch>
            <a:fillRect/>
          </a:stretch>
        </p:blipFill>
        <p:spPr bwMode="auto">
          <a:xfrm>
            <a:off x="4640206" y="1714488"/>
            <a:ext cx="4503794" cy="2857520"/>
          </a:xfrm>
          <a:prstGeom prst="rect">
            <a:avLst/>
          </a:prstGeom>
          <a:noFill/>
          <a:ln w="9525">
            <a:noFill/>
            <a:miter lim="800000"/>
            <a:headEnd/>
            <a:tailEnd/>
          </a:ln>
          <a:effectLst/>
        </p:spPr>
      </p:pic>
    </p:spTree>
  </p:cSld>
  <p:clrMapOvr>
    <a:masterClrMapping/>
  </p:clrMapOvr>
  <p:transition>
    <p:dissolv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642910" y="428604"/>
            <a:ext cx="7405666" cy="5066788"/>
          </a:xfrm>
          <a:prstGeom prst="rect">
            <a:avLst/>
          </a:prstGeom>
          <a:noFill/>
          <a:ln w="9525">
            <a:noFill/>
            <a:miter lim="800000"/>
            <a:headEnd/>
            <a:tailEnd/>
          </a:ln>
          <a:effectLst/>
        </p:spPr>
      </p:pic>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42844" y="267868"/>
            <a:ext cx="8786843" cy="6590132"/>
          </a:xfrm>
          <a:prstGeom prst="rect">
            <a:avLst/>
          </a:prstGeom>
          <a:noFill/>
          <a:ln w="9525">
            <a:noFill/>
            <a:miter lim="800000"/>
            <a:headEnd/>
            <a:tailEnd/>
          </a:ln>
          <a:effectLst/>
        </p:spPr>
      </p:pic>
    </p:spTree>
  </p:cSld>
  <p:clrMapOvr>
    <a:masterClrMapping/>
  </p:clrMapOvr>
  <p:transition>
    <p:dissolv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对角的矩形 1"/>
          <p:cNvSpPr/>
          <p:nvPr/>
        </p:nvSpPr>
        <p:spPr>
          <a:xfrm>
            <a:off x="357158"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pic>
        <p:nvPicPr>
          <p:cNvPr id="21506" name="Picture 2"/>
          <p:cNvPicPr>
            <a:picLocks noChangeAspect="1" noChangeArrowheads="1"/>
          </p:cNvPicPr>
          <p:nvPr/>
        </p:nvPicPr>
        <p:blipFill>
          <a:blip r:embed="rId2"/>
          <a:srcRect/>
          <a:stretch>
            <a:fillRect/>
          </a:stretch>
        </p:blipFill>
        <p:spPr bwMode="auto">
          <a:xfrm>
            <a:off x="500034" y="1214422"/>
            <a:ext cx="2340074" cy="2290762"/>
          </a:xfrm>
          <a:prstGeom prst="rect">
            <a:avLst/>
          </a:prstGeom>
          <a:noFill/>
          <a:ln w="9525">
            <a:noFill/>
            <a:miter lim="800000"/>
            <a:headEnd/>
            <a:tailEnd/>
          </a:ln>
          <a:effectLst/>
        </p:spPr>
      </p:pic>
      <p:pic>
        <p:nvPicPr>
          <p:cNvPr id="21507" name="Picture 3"/>
          <p:cNvPicPr>
            <a:picLocks noChangeAspect="1" noChangeArrowheads="1"/>
          </p:cNvPicPr>
          <p:nvPr/>
        </p:nvPicPr>
        <p:blipFill>
          <a:blip r:embed="rId3"/>
          <a:srcRect/>
          <a:stretch>
            <a:fillRect/>
          </a:stretch>
        </p:blipFill>
        <p:spPr bwMode="auto">
          <a:xfrm>
            <a:off x="3500430" y="1357298"/>
            <a:ext cx="2371724" cy="2482681"/>
          </a:xfrm>
          <a:prstGeom prst="rect">
            <a:avLst/>
          </a:prstGeom>
          <a:noFill/>
          <a:ln w="9525">
            <a:noFill/>
            <a:miter lim="800000"/>
            <a:headEnd/>
            <a:tailEnd/>
          </a:ln>
          <a:effectLst/>
        </p:spPr>
      </p:pic>
      <p:pic>
        <p:nvPicPr>
          <p:cNvPr id="21508" name="Picture 4"/>
          <p:cNvPicPr>
            <a:picLocks noChangeAspect="1" noChangeArrowheads="1"/>
          </p:cNvPicPr>
          <p:nvPr/>
        </p:nvPicPr>
        <p:blipFill>
          <a:blip r:embed="rId4"/>
          <a:srcRect/>
          <a:stretch>
            <a:fillRect/>
          </a:stretch>
        </p:blipFill>
        <p:spPr bwMode="auto">
          <a:xfrm>
            <a:off x="6572264" y="1357298"/>
            <a:ext cx="2292587" cy="2352675"/>
          </a:xfrm>
          <a:prstGeom prst="rect">
            <a:avLst/>
          </a:prstGeom>
          <a:noFill/>
          <a:ln w="9525">
            <a:noFill/>
            <a:miter lim="800000"/>
            <a:headEnd/>
            <a:tailEnd/>
          </a:ln>
          <a:effectLst/>
        </p:spPr>
      </p:pic>
      <p:pic>
        <p:nvPicPr>
          <p:cNvPr id="21509" name="Picture 5"/>
          <p:cNvPicPr>
            <a:picLocks noChangeAspect="1" noChangeArrowheads="1"/>
          </p:cNvPicPr>
          <p:nvPr/>
        </p:nvPicPr>
        <p:blipFill>
          <a:blip r:embed="rId5"/>
          <a:srcRect/>
          <a:stretch>
            <a:fillRect/>
          </a:stretch>
        </p:blipFill>
        <p:spPr bwMode="auto">
          <a:xfrm>
            <a:off x="928662" y="3857628"/>
            <a:ext cx="2530164" cy="3000372"/>
          </a:xfrm>
          <a:prstGeom prst="rect">
            <a:avLst/>
          </a:prstGeom>
          <a:noFill/>
          <a:ln w="9525">
            <a:noFill/>
            <a:miter lim="800000"/>
            <a:headEnd/>
            <a:tailEnd/>
          </a:ln>
          <a:effectLst/>
        </p:spPr>
      </p:pic>
      <p:pic>
        <p:nvPicPr>
          <p:cNvPr id="21510" name="Picture 6"/>
          <p:cNvPicPr>
            <a:picLocks noChangeAspect="1" noChangeArrowheads="1"/>
          </p:cNvPicPr>
          <p:nvPr/>
        </p:nvPicPr>
        <p:blipFill>
          <a:blip r:embed="rId6"/>
          <a:srcRect/>
          <a:stretch>
            <a:fillRect/>
          </a:stretch>
        </p:blipFill>
        <p:spPr bwMode="auto">
          <a:xfrm>
            <a:off x="3714744" y="4046242"/>
            <a:ext cx="4238621" cy="2811758"/>
          </a:xfrm>
          <a:prstGeom prst="rect">
            <a:avLst/>
          </a:prstGeom>
          <a:noFill/>
          <a:ln w="9525">
            <a:noFill/>
            <a:miter lim="800000"/>
            <a:headEnd/>
            <a:tailEnd/>
          </a:ln>
          <a:effectLst/>
        </p:spPr>
      </p:pic>
    </p:spTree>
  </p:cSld>
  <p:clrMapOvr>
    <a:masterClrMapping/>
  </p:clrMapOvr>
  <p:transition>
    <p:dissolve/>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graphicFrame>
        <p:nvGraphicFramePr>
          <p:cNvPr id="3" name="图示 2"/>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857224" y="2571744"/>
            <a:ext cx="7358114" cy="1323439"/>
          </a:xfrm>
          <a:prstGeom prst="rect">
            <a:avLst/>
          </a:prstGeom>
        </p:spPr>
        <p:txBody>
          <a:bodyPr wrap="square">
            <a:spAutoFit/>
          </a:bodyPr>
          <a:lstStyle/>
          <a:p>
            <a:pPr>
              <a:lnSpc>
                <a:spcPct val="200000"/>
              </a:lnSpc>
            </a:pPr>
            <a:r>
              <a:rPr lang="en-US" altLang="zh-CN" sz="2000" b="1" dirty="0" smtClean="0">
                <a:ea typeface="黑体" pitchFamily="2" charset="-122"/>
              </a:rPr>
              <a:t>1</a:t>
            </a:r>
            <a:r>
              <a:rPr lang="zh-CN" altLang="en-US" sz="2000" b="1" dirty="0" smtClean="0">
                <a:ea typeface="黑体" pitchFamily="2" charset="-122"/>
              </a:rPr>
              <a:t>．根据对称折剪的方法，创作连续折剪、团花折剪作品各三幅。</a:t>
            </a:r>
          </a:p>
          <a:p>
            <a:pPr>
              <a:lnSpc>
                <a:spcPct val="200000"/>
              </a:lnSpc>
            </a:pPr>
            <a:r>
              <a:rPr lang="en-US" altLang="zh-CN" sz="2000" b="1" dirty="0" smtClean="0">
                <a:ea typeface="黑体" pitchFamily="2" charset="-122"/>
              </a:rPr>
              <a:t>2</a:t>
            </a:r>
            <a:r>
              <a:rPr lang="zh-CN" altLang="en-US" sz="2000" b="1" dirty="0" smtClean="0">
                <a:ea typeface="黑体" pitchFamily="2" charset="-122"/>
              </a:rPr>
              <a:t>．收集现代剪纸资料，临摹一幅单剪剪纸作品。</a:t>
            </a:r>
            <a:endParaRPr lang="zh-CN" altLang="en-US" sz="2000" b="1" dirty="0">
              <a:ea typeface="黑体" pitchFamily="2" charset="-122"/>
            </a:endParaRPr>
          </a:p>
        </p:txBody>
      </p:sp>
    </p:spTree>
  </p:cSld>
  <p:clrMapOvr>
    <a:masterClrMapping/>
  </p:clrMapOvr>
  <p:transition>
    <p:dissolv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642918"/>
            <a:ext cx="2709396" cy="523220"/>
          </a:xfrm>
          <a:prstGeom prst="rect">
            <a:avLst/>
          </a:prstGeom>
        </p:spPr>
        <p:txBody>
          <a:bodyPr wrap="none">
            <a:spAutoFit/>
          </a:bodyPr>
          <a:lstStyle/>
          <a:p>
            <a:r>
              <a:rPr lang="zh-CN" altLang="en-US" sz="2800" b="1" dirty="0" smtClean="0">
                <a:solidFill>
                  <a:srgbClr val="FF0000"/>
                </a:solidFill>
                <a:ea typeface="黑体" pitchFamily="2" charset="-122"/>
              </a:rPr>
              <a:t>三、纸艺拼贴画</a:t>
            </a:r>
            <a:endParaRPr lang="zh-CN" altLang="en-US" sz="2800" b="1" dirty="0">
              <a:solidFill>
                <a:srgbClr val="FF0000"/>
              </a:solidFill>
              <a:ea typeface="黑体" pitchFamily="2" charset="-122"/>
            </a:endParaRPr>
          </a:p>
        </p:txBody>
      </p:sp>
      <p:sp>
        <p:nvSpPr>
          <p:cNvPr id="3" name="矩形 2"/>
          <p:cNvSpPr/>
          <p:nvPr/>
        </p:nvSpPr>
        <p:spPr>
          <a:xfrm>
            <a:off x="714348" y="1357298"/>
            <a:ext cx="7929618" cy="2554545"/>
          </a:xfrm>
          <a:prstGeom prst="rect">
            <a:avLst/>
          </a:prstGeom>
        </p:spPr>
        <p:txBody>
          <a:bodyPr wrap="square">
            <a:spAutoFit/>
          </a:bodyPr>
          <a:lstStyle/>
          <a:p>
            <a:r>
              <a:rPr lang="zh-CN" altLang="en-US" sz="2000" b="1" dirty="0" smtClean="0">
                <a:ea typeface="黑体" pitchFamily="2" charset="-122"/>
              </a:rPr>
              <a:t>纸艺拼贴画是指用不同颜色的纸张结合一定的手工技法形成平面的纸艺作品。</a:t>
            </a:r>
            <a:endParaRPr lang="en-US" altLang="zh-CN" sz="2000" b="1" dirty="0" smtClean="0">
              <a:ea typeface="黑体" pitchFamily="2" charset="-122"/>
            </a:endParaRPr>
          </a:p>
          <a:p>
            <a:endParaRPr lang="en-US" altLang="zh-CN" sz="2000" b="1" dirty="0" smtClean="0">
              <a:ea typeface="黑体" pitchFamily="2" charset="-122"/>
            </a:endParaRPr>
          </a:p>
          <a:p>
            <a:r>
              <a:rPr lang="zh-CN" altLang="en-US" sz="2000" b="1" dirty="0" smtClean="0">
                <a:ea typeface="黑体" pitchFamily="2" charset="-122"/>
              </a:rPr>
              <a:t>（</a:t>
            </a:r>
            <a:r>
              <a:rPr lang="zh-CN" altLang="en-US" sz="2000" b="1" dirty="0" smtClean="0">
                <a:ea typeface="黑体" pitchFamily="2" charset="-122"/>
              </a:rPr>
              <a:t>一）纸材料与工具</a:t>
            </a:r>
            <a:endParaRPr lang="en-US" altLang="zh-CN" sz="2000" b="1" dirty="0" smtClean="0">
              <a:ea typeface="黑体" pitchFamily="2" charset="-122"/>
            </a:endParaRPr>
          </a:p>
          <a:p>
            <a:r>
              <a:rPr lang="zh-CN" altLang="en-US" sz="2000" b="1" dirty="0" smtClean="0">
                <a:ea typeface="黑体" pitchFamily="2" charset="-122"/>
              </a:rPr>
              <a:t>材料：卡纸、皱纹纸、手揉纸、泡沫纸、衍纸条、纸绳、废旧报纸、包装纸。</a:t>
            </a:r>
            <a:endParaRPr lang="en-US" altLang="zh-CN" sz="2000" b="1" dirty="0" smtClean="0">
              <a:ea typeface="黑体" pitchFamily="2" charset="-122"/>
            </a:endParaRPr>
          </a:p>
          <a:p>
            <a:r>
              <a:rPr lang="zh-CN" altLang="en-US" sz="2000" b="1" dirty="0" smtClean="0">
                <a:ea typeface="黑体" pitchFamily="2" charset="-122"/>
              </a:rPr>
              <a:t>材料：双面胶、泡沫胶、手工白乳胶。常用工具有剪刀、美工刀、直尺、圆规。</a:t>
            </a:r>
            <a:endParaRPr lang="zh-CN" altLang="en-US" sz="2000" b="1" dirty="0">
              <a:ea typeface="黑体" pitchFamily="2" charset="-122"/>
            </a:endParaRPr>
          </a:p>
        </p:txBody>
      </p:sp>
    </p:spTree>
  </p:cSld>
  <p:clrMapOvr>
    <a:masterClrMapping/>
  </p:clrMapOvr>
  <p:transition>
    <p:dissolv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571480"/>
            <a:ext cx="2492990" cy="369332"/>
          </a:xfrm>
          <a:prstGeom prst="rect">
            <a:avLst/>
          </a:prstGeom>
        </p:spPr>
        <p:txBody>
          <a:bodyPr wrap="none">
            <a:spAutoFit/>
          </a:bodyPr>
          <a:lstStyle/>
          <a:p>
            <a:r>
              <a:rPr lang="zh-CN" altLang="en-US" dirty="0" smtClean="0">
                <a:ea typeface="黑体" pitchFamily="2" charset="-122"/>
              </a:rPr>
              <a:t>（二）纸艺拼贴画分类</a:t>
            </a:r>
            <a:endParaRPr lang="zh-CN" altLang="en-US" dirty="0">
              <a:ea typeface="黑体" pitchFamily="2" charset="-122"/>
            </a:endParaRPr>
          </a:p>
        </p:txBody>
      </p:sp>
      <p:sp>
        <p:nvSpPr>
          <p:cNvPr id="3" name="矩形 2"/>
          <p:cNvSpPr/>
          <p:nvPr/>
        </p:nvSpPr>
        <p:spPr>
          <a:xfrm>
            <a:off x="642910" y="1000108"/>
            <a:ext cx="8143932" cy="1477328"/>
          </a:xfrm>
          <a:prstGeom prst="rect">
            <a:avLst/>
          </a:prstGeom>
        </p:spPr>
        <p:txBody>
          <a:bodyPr wrap="square">
            <a:spAutoFit/>
          </a:bodyPr>
          <a:lstStyle/>
          <a:p>
            <a:r>
              <a:rPr lang="zh-CN" altLang="en-US" dirty="0" smtClean="0">
                <a:ea typeface="黑体" pitchFamily="2" charset="-122"/>
              </a:rPr>
              <a:t>（</a:t>
            </a:r>
            <a:r>
              <a:rPr lang="en-US" altLang="zh-CN" dirty="0" smtClean="0">
                <a:ea typeface="黑体" pitchFamily="2" charset="-122"/>
              </a:rPr>
              <a:t>1</a:t>
            </a:r>
            <a:r>
              <a:rPr lang="zh-CN" altLang="en-US" dirty="0" smtClean="0">
                <a:ea typeface="黑体" pitchFamily="2" charset="-122"/>
              </a:rPr>
              <a:t>）点状拼贴画：把纸张剪、撕碎成点状，或用手搓成小团状后拼贴而成的纸艺作品。</a:t>
            </a:r>
          </a:p>
          <a:p>
            <a:r>
              <a:rPr lang="zh-CN" altLang="en-US" dirty="0" smtClean="0">
                <a:ea typeface="黑体" pitchFamily="2" charset="-122"/>
              </a:rPr>
              <a:t>（</a:t>
            </a:r>
            <a:r>
              <a:rPr lang="en-US" altLang="zh-CN" dirty="0" smtClean="0">
                <a:ea typeface="黑体" pitchFamily="2" charset="-122"/>
              </a:rPr>
              <a:t>2</a:t>
            </a:r>
            <a:r>
              <a:rPr lang="zh-CN" altLang="en-US" dirty="0" smtClean="0">
                <a:ea typeface="黑体" pitchFamily="2" charset="-122"/>
              </a:rPr>
              <a:t>）线状拼贴画：用纸绳、衍纸条或把纸张剪、撕成条状拼贴而成的纸艺作品。</a:t>
            </a:r>
          </a:p>
          <a:p>
            <a:r>
              <a:rPr lang="zh-CN" altLang="en-US" dirty="0" smtClean="0">
                <a:ea typeface="黑体" pitchFamily="2" charset="-122"/>
              </a:rPr>
              <a:t>（</a:t>
            </a:r>
            <a:r>
              <a:rPr lang="en-US" altLang="zh-CN" dirty="0" smtClean="0">
                <a:ea typeface="黑体" pitchFamily="2" charset="-122"/>
              </a:rPr>
              <a:t>3</a:t>
            </a:r>
            <a:r>
              <a:rPr lang="zh-CN" altLang="en-US" dirty="0" smtClean="0">
                <a:ea typeface="黑体" pitchFamily="2" charset="-122"/>
              </a:rPr>
              <a:t>）面状拼贴画：把纸张剪成各种平面图形拼贴而成的纸艺作品，在面状拼贴画中又分为平剪拼贴画和纸浮雕画。</a:t>
            </a:r>
            <a:endParaRPr lang="zh-CN" altLang="en-US" dirty="0">
              <a:ea typeface="黑体" pitchFamily="2" charset="-122"/>
            </a:endParaRPr>
          </a:p>
        </p:txBody>
      </p:sp>
      <p:pic>
        <p:nvPicPr>
          <p:cNvPr id="22530" name="Picture 2"/>
          <p:cNvPicPr>
            <a:picLocks noChangeAspect="1" noChangeArrowheads="1"/>
          </p:cNvPicPr>
          <p:nvPr/>
        </p:nvPicPr>
        <p:blipFill>
          <a:blip r:embed="rId2"/>
          <a:srcRect/>
          <a:stretch>
            <a:fillRect/>
          </a:stretch>
        </p:blipFill>
        <p:spPr bwMode="auto">
          <a:xfrm>
            <a:off x="285752" y="2714620"/>
            <a:ext cx="2683597" cy="3224213"/>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a:srcRect/>
          <a:stretch>
            <a:fillRect/>
          </a:stretch>
        </p:blipFill>
        <p:spPr bwMode="auto">
          <a:xfrm>
            <a:off x="3239033" y="2714620"/>
            <a:ext cx="2563502" cy="3305176"/>
          </a:xfrm>
          <a:prstGeom prst="rect">
            <a:avLst/>
          </a:prstGeom>
          <a:noFill/>
          <a:ln w="9525">
            <a:noFill/>
            <a:miter lim="800000"/>
            <a:headEnd/>
            <a:tailEnd/>
          </a:ln>
          <a:effectLst/>
        </p:spPr>
      </p:pic>
      <p:pic>
        <p:nvPicPr>
          <p:cNvPr id="22532" name="Picture 4"/>
          <p:cNvPicPr>
            <a:picLocks noChangeAspect="1" noChangeArrowheads="1"/>
          </p:cNvPicPr>
          <p:nvPr/>
        </p:nvPicPr>
        <p:blipFill>
          <a:blip r:embed="rId4"/>
          <a:srcRect/>
          <a:stretch>
            <a:fillRect/>
          </a:stretch>
        </p:blipFill>
        <p:spPr bwMode="auto">
          <a:xfrm>
            <a:off x="6072219" y="2714620"/>
            <a:ext cx="2928937" cy="3314455"/>
          </a:xfrm>
          <a:prstGeom prst="rect">
            <a:avLst/>
          </a:prstGeom>
          <a:noFill/>
          <a:ln w="9525">
            <a:noFill/>
            <a:miter lim="800000"/>
            <a:headEnd/>
            <a:tailEnd/>
          </a:ln>
          <a:effectLst/>
        </p:spPr>
      </p:pic>
    </p:spTree>
  </p:cSld>
  <p:clrMapOvr>
    <a:masterClrMapping/>
  </p:clrMapOvr>
  <p:transition>
    <p:dissolv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00" y="1214422"/>
            <a:ext cx="6929486" cy="3323987"/>
          </a:xfrm>
          <a:prstGeom prst="rect">
            <a:avLst/>
          </a:prstGeom>
        </p:spPr>
        <p:txBody>
          <a:bodyPr wrap="square">
            <a:spAutoFit/>
          </a:bodyPr>
          <a:lstStyle/>
          <a:p>
            <a:pPr>
              <a:lnSpc>
                <a:spcPct val="150000"/>
              </a:lnSpc>
            </a:pPr>
            <a:r>
              <a:rPr lang="zh-CN" altLang="en-US" sz="2000" b="1" dirty="0" smtClean="0">
                <a:ea typeface="黑体" pitchFamily="2" charset="-122"/>
              </a:rPr>
              <a:t>（三）纸艺拼贴画表现法则</a:t>
            </a:r>
          </a:p>
          <a:p>
            <a:pPr>
              <a:lnSpc>
                <a:spcPct val="150000"/>
              </a:lnSpc>
            </a:pPr>
            <a:r>
              <a:rPr lang="en-US" altLang="zh-CN" sz="2000" b="1" dirty="0" smtClean="0">
                <a:ea typeface="黑体" pitchFamily="2" charset="-122"/>
              </a:rPr>
              <a:t>1</a:t>
            </a:r>
            <a:r>
              <a:rPr lang="zh-CN" altLang="en-US" sz="2000" b="1" dirty="0" smtClean="0">
                <a:ea typeface="黑体" pitchFamily="2" charset="-122"/>
              </a:rPr>
              <a:t>．造型：形象要简练、概括，可适当地夸张、变形，图形外部轮廓要清晰、简洁。</a:t>
            </a:r>
            <a:endParaRPr lang="en-US" altLang="zh-CN" sz="2000" b="1" dirty="0" smtClean="0">
              <a:ea typeface="黑体" pitchFamily="2" charset="-122"/>
            </a:endParaRPr>
          </a:p>
          <a:p>
            <a:pPr>
              <a:lnSpc>
                <a:spcPct val="150000"/>
              </a:lnSpc>
            </a:pPr>
            <a:r>
              <a:rPr lang="en-US" altLang="zh-CN" sz="2000" b="1" dirty="0" smtClean="0">
                <a:ea typeface="黑体" pitchFamily="2" charset="-122"/>
              </a:rPr>
              <a:t>2</a:t>
            </a:r>
            <a:r>
              <a:rPr lang="zh-CN" altLang="en-US" sz="2000" b="1" dirty="0" smtClean="0">
                <a:ea typeface="黑体" pitchFamily="2" charset="-122"/>
              </a:rPr>
              <a:t>．构图：主次图形注意疏密、前后层次的变化，让画面呈现一种错落有致、和谐统一的美感。</a:t>
            </a:r>
            <a:endParaRPr lang="en-US" altLang="zh-CN" sz="2000" b="1" dirty="0" smtClean="0">
              <a:ea typeface="黑体" pitchFamily="2" charset="-122"/>
            </a:endParaRPr>
          </a:p>
          <a:p>
            <a:pPr>
              <a:lnSpc>
                <a:spcPct val="150000"/>
              </a:lnSpc>
            </a:pPr>
            <a:r>
              <a:rPr lang="en-US" altLang="zh-CN" sz="2000" b="1" dirty="0" smtClean="0">
                <a:ea typeface="黑体" pitchFamily="2" charset="-122"/>
              </a:rPr>
              <a:t>3</a:t>
            </a:r>
            <a:r>
              <a:rPr lang="zh-CN" altLang="en-US" sz="2000" b="1" dirty="0" smtClean="0">
                <a:ea typeface="黑体" pitchFamily="2" charset="-122"/>
              </a:rPr>
              <a:t>．色彩：拼贴画的色彩可以遵循实际，也可以自由想象，主色和底色放在一起和谐漂亮就好。</a:t>
            </a:r>
            <a:endParaRPr lang="zh-CN" altLang="en-US" sz="2000" b="1" dirty="0">
              <a:ea typeface="黑体" pitchFamily="2" charset="-122"/>
            </a:endParaRPr>
          </a:p>
        </p:txBody>
      </p:sp>
    </p:spTree>
  </p:cSld>
  <p:clrMapOvr>
    <a:masterClrMapping/>
  </p:clrMapOvr>
  <p:transition>
    <p:dissolv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857232"/>
            <a:ext cx="4572000" cy="923330"/>
          </a:xfrm>
          <a:prstGeom prst="rect">
            <a:avLst/>
          </a:prstGeom>
        </p:spPr>
        <p:txBody>
          <a:bodyPr>
            <a:spAutoFit/>
          </a:bodyPr>
          <a:lstStyle/>
          <a:p>
            <a:r>
              <a:rPr lang="zh-CN" altLang="en-US" dirty="0" smtClean="0">
                <a:ea typeface="黑体" pitchFamily="2" charset="-122"/>
              </a:rPr>
              <a:t>（四）纸艺拼贴画解析与制作</a:t>
            </a:r>
            <a:endParaRPr lang="en-US" altLang="zh-CN" dirty="0" smtClean="0">
              <a:ea typeface="黑体" pitchFamily="2" charset="-122"/>
            </a:endParaRPr>
          </a:p>
          <a:p>
            <a:endParaRPr lang="zh-CN" altLang="en-US" dirty="0" smtClean="0">
              <a:ea typeface="黑体" pitchFamily="2" charset="-122"/>
            </a:endParaRPr>
          </a:p>
          <a:p>
            <a:r>
              <a:rPr lang="en-US" altLang="zh-CN" dirty="0" smtClean="0">
                <a:ea typeface="黑体" pitchFamily="2" charset="-122"/>
              </a:rPr>
              <a:t>1</a:t>
            </a:r>
            <a:r>
              <a:rPr lang="zh-CN" altLang="en-US" dirty="0" smtClean="0">
                <a:ea typeface="黑体" pitchFamily="2" charset="-122"/>
              </a:rPr>
              <a:t>．点状拼贴画：和平鸽</a:t>
            </a:r>
            <a:endParaRPr lang="zh-CN" altLang="en-US" dirty="0">
              <a:ea typeface="黑体" pitchFamily="2" charset="-122"/>
            </a:endParaRPr>
          </a:p>
        </p:txBody>
      </p:sp>
      <p:pic>
        <p:nvPicPr>
          <p:cNvPr id="23554" name="Picture 2"/>
          <p:cNvPicPr>
            <a:picLocks noChangeAspect="1" noChangeArrowheads="1"/>
          </p:cNvPicPr>
          <p:nvPr/>
        </p:nvPicPr>
        <p:blipFill>
          <a:blip r:embed="rId2"/>
          <a:srcRect/>
          <a:stretch>
            <a:fillRect/>
          </a:stretch>
        </p:blipFill>
        <p:spPr bwMode="auto">
          <a:xfrm>
            <a:off x="3357554" y="2857496"/>
            <a:ext cx="2752179" cy="2062954"/>
          </a:xfrm>
          <a:prstGeom prst="rect">
            <a:avLst/>
          </a:prstGeom>
          <a:noFill/>
          <a:ln w="9525">
            <a:noFill/>
            <a:miter lim="800000"/>
            <a:headEnd/>
            <a:tailEnd/>
          </a:ln>
          <a:effectLst/>
        </p:spPr>
      </p:pic>
      <p:pic>
        <p:nvPicPr>
          <p:cNvPr id="23555" name="Picture 3"/>
          <p:cNvPicPr>
            <a:picLocks noChangeAspect="1" noChangeArrowheads="1"/>
          </p:cNvPicPr>
          <p:nvPr/>
        </p:nvPicPr>
        <p:blipFill>
          <a:blip r:embed="rId3"/>
          <a:srcRect/>
          <a:stretch>
            <a:fillRect/>
          </a:stretch>
        </p:blipFill>
        <p:spPr bwMode="auto">
          <a:xfrm>
            <a:off x="428596" y="2857496"/>
            <a:ext cx="2643174" cy="2123285"/>
          </a:xfrm>
          <a:prstGeom prst="rect">
            <a:avLst/>
          </a:prstGeom>
          <a:noFill/>
          <a:ln w="9525">
            <a:noFill/>
            <a:miter lim="800000"/>
            <a:headEnd/>
            <a:tailEnd/>
          </a:ln>
          <a:effectLst/>
        </p:spPr>
      </p:pic>
      <p:pic>
        <p:nvPicPr>
          <p:cNvPr id="23556" name="Picture 4"/>
          <p:cNvPicPr>
            <a:picLocks noChangeAspect="1" noChangeArrowheads="1"/>
          </p:cNvPicPr>
          <p:nvPr/>
        </p:nvPicPr>
        <p:blipFill>
          <a:blip r:embed="rId4"/>
          <a:srcRect/>
          <a:stretch>
            <a:fillRect/>
          </a:stretch>
        </p:blipFill>
        <p:spPr bwMode="auto">
          <a:xfrm>
            <a:off x="6357951" y="2786058"/>
            <a:ext cx="2800928" cy="2237670"/>
          </a:xfrm>
          <a:prstGeom prst="rect">
            <a:avLst/>
          </a:prstGeom>
          <a:noFill/>
          <a:ln w="9525">
            <a:noFill/>
            <a:miter lim="800000"/>
            <a:headEnd/>
            <a:tailEnd/>
          </a:ln>
          <a:effectLst/>
        </p:spPr>
      </p:pic>
    </p:spTree>
  </p:cSld>
  <p:clrMapOvr>
    <a:masterClrMapping/>
  </p:clrMapOvr>
  <p:transition>
    <p:dissolv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285728"/>
            <a:ext cx="4572000" cy="923330"/>
          </a:xfrm>
          <a:prstGeom prst="rect">
            <a:avLst/>
          </a:prstGeom>
        </p:spPr>
        <p:txBody>
          <a:bodyPr>
            <a:spAutoFit/>
          </a:bodyPr>
          <a:lstStyle/>
          <a:p>
            <a:r>
              <a:rPr lang="zh-CN" altLang="en-US" dirty="0" smtClean="0">
                <a:ea typeface="黑体" pitchFamily="2" charset="-122"/>
              </a:rPr>
              <a:t>（四）纸艺拼贴画解析与制作</a:t>
            </a:r>
            <a:endParaRPr lang="en-US" altLang="zh-CN" dirty="0" smtClean="0">
              <a:ea typeface="黑体" pitchFamily="2" charset="-122"/>
            </a:endParaRPr>
          </a:p>
          <a:p>
            <a:endParaRPr lang="zh-CN" altLang="en-US" dirty="0" smtClean="0">
              <a:ea typeface="黑体" pitchFamily="2" charset="-122"/>
            </a:endParaRPr>
          </a:p>
          <a:p>
            <a:r>
              <a:rPr lang="en-US" altLang="zh-CN" dirty="0" smtClean="0">
                <a:ea typeface="黑体" pitchFamily="2" charset="-122"/>
              </a:rPr>
              <a:t>2</a:t>
            </a:r>
            <a:r>
              <a:rPr lang="zh-CN" altLang="en-US" dirty="0" smtClean="0">
                <a:ea typeface="黑体" pitchFamily="2" charset="-122"/>
              </a:rPr>
              <a:t>．线状拼贴画：猫头鹰</a:t>
            </a:r>
            <a:endParaRPr lang="zh-CN" altLang="en-US" dirty="0">
              <a:ea typeface="黑体" pitchFamily="2" charset="-122"/>
            </a:endParaRPr>
          </a:p>
        </p:txBody>
      </p:sp>
      <p:pic>
        <p:nvPicPr>
          <p:cNvPr id="24585" name="Picture 9"/>
          <p:cNvPicPr>
            <a:picLocks noChangeAspect="1" noChangeArrowheads="1"/>
          </p:cNvPicPr>
          <p:nvPr/>
        </p:nvPicPr>
        <p:blipFill>
          <a:blip r:embed="rId2"/>
          <a:srcRect/>
          <a:stretch>
            <a:fillRect/>
          </a:stretch>
        </p:blipFill>
        <p:spPr bwMode="auto">
          <a:xfrm>
            <a:off x="500034" y="1714488"/>
            <a:ext cx="1973302" cy="2609851"/>
          </a:xfrm>
          <a:prstGeom prst="rect">
            <a:avLst/>
          </a:prstGeom>
          <a:noFill/>
          <a:ln w="9525">
            <a:noFill/>
            <a:miter lim="800000"/>
            <a:headEnd/>
            <a:tailEnd/>
          </a:ln>
          <a:effectLst/>
        </p:spPr>
      </p:pic>
      <p:pic>
        <p:nvPicPr>
          <p:cNvPr id="24586" name="Picture 10"/>
          <p:cNvPicPr>
            <a:picLocks noChangeAspect="1" noChangeArrowheads="1"/>
          </p:cNvPicPr>
          <p:nvPr/>
        </p:nvPicPr>
        <p:blipFill>
          <a:blip r:embed="rId3"/>
          <a:srcRect/>
          <a:stretch>
            <a:fillRect/>
          </a:stretch>
        </p:blipFill>
        <p:spPr bwMode="auto">
          <a:xfrm>
            <a:off x="2714612" y="1857364"/>
            <a:ext cx="2801420" cy="2105022"/>
          </a:xfrm>
          <a:prstGeom prst="rect">
            <a:avLst/>
          </a:prstGeom>
          <a:noFill/>
          <a:ln w="9525">
            <a:noFill/>
            <a:miter lim="800000"/>
            <a:headEnd/>
            <a:tailEnd/>
          </a:ln>
          <a:effectLst/>
        </p:spPr>
      </p:pic>
      <p:pic>
        <p:nvPicPr>
          <p:cNvPr id="24587" name="Picture 11"/>
          <p:cNvPicPr>
            <a:picLocks noChangeAspect="1" noChangeArrowheads="1"/>
          </p:cNvPicPr>
          <p:nvPr/>
        </p:nvPicPr>
        <p:blipFill>
          <a:blip r:embed="rId4"/>
          <a:srcRect/>
          <a:stretch>
            <a:fillRect/>
          </a:stretch>
        </p:blipFill>
        <p:spPr bwMode="auto">
          <a:xfrm>
            <a:off x="6072198" y="1857364"/>
            <a:ext cx="2219769" cy="2105022"/>
          </a:xfrm>
          <a:prstGeom prst="rect">
            <a:avLst/>
          </a:prstGeom>
          <a:noFill/>
          <a:ln w="9525">
            <a:noFill/>
            <a:miter lim="800000"/>
            <a:headEnd/>
            <a:tailEnd/>
          </a:ln>
          <a:effectLst/>
        </p:spPr>
      </p:pic>
      <p:pic>
        <p:nvPicPr>
          <p:cNvPr id="24588" name="Picture 12"/>
          <p:cNvPicPr>
            <a:picLocks noChangeAspect="1" noChangeArrowheads="1"/>
          </p:cNvPicPr>
          <p:nvPr/>
        </p:nvPicPr>
        <p:blipFill>
          <a:blip r:embed="rId5"/>
          <a:srcRect/>
          <a:stretch>
            <a:fillRect/>
          </a:stretch>
        </p:blipFill>
        <p:spPr bwMode="auto">
          <a:xfrm>
            <a:off x="1357290" y="4438653"/>
            <a:ext cx="3224480" cy="2419347"/>
          </a:xfrm>
          <a:prstGeom prst="rect">
            <a:avLst/>
          </a:prstGeom>
          <a:noFill/>
          <a:ln w="9525">
            <a:noFill/>
            <a:miter lim="800000"/>
            <a:headEnd/>
            <a:tailEnd/>
          </a:ln>
          <a:effectLst/>
        </p:spPr>
      </p:pic>
      <p:pic>
        <p:nvPicPr>
          <p:cNvPr id="24589" name="Picture 13"/>
          <p:cNvPicPr>
            <a:picLocks noChangeAspect="1" noChangeArrowheads="1"/>
          </p:cNvPicPr>
          <p:nvPr/>
        </p:nvPicPr>
        <p:blipFill>
          <a:blip r:embed="rId6" cstate="print"/>
          <a:srcRect/>
          <a:stretch>
            <a:fillRect/>
          </a:stretch>
        </p:blipFill>
        <p:spPr bwMode="auto">
          <a:xfrm>
            <a:off x="5214942" y="4216188"/>
            <a:ext cx="1990229" cy="2641812"/>
          </a:xfrm>
          <a:prstGeom prst="rect">
            <a:avLst/>
          </a:prstGeom>
          <a:noFill/>
          <a:ln w="9525">
            <a:noFill/>
            <a:miter lim="800000"/>
            <a:headEnd/>
            <a:tailEnd/>
          </a:ln>
          <a:effectLst/>
        </p:spPr>
      </p:pic>
    </p:spTree>
  </p:cSld>
  <p:clrMapOvr>
    <a:masterClrMapping/>
  </p:clrMapOvr>
  <p:transition>
    <p:dissolv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2"/>
          <a:srcRect/>
          <a:stretch>
            <a:fillRect/>
          </a:stretch>
        </p:blipFill>
        <p:spPr bwMode="auto">
          <a:xfrm>
            <a:off x="714348" y="1214422"/>
            <a:ext cx="3367372" cy="4500570"/>
          </a:xfrm>
          <a:prstGeom prst="rect">
            <a:avLst/>
          </a:prstGeom>
          <a:noFill/>
          <a:ln w="9525">
            <a:noFill/>
            <a:miter lim="800000"/>
            <a:headEnd/>
            <a:tailEnd/>
          </a:ln>
          <a:effectLst/>
        </p:spPr>
      </p:pic>
      <p:pic>
        <p:nvPicPr>
          <p:cNvPr id="25602" name="Picture 2"/>
          <p:cNvPicPr>
            <a:picLocks noChangeAspect="1" noChangeArrowheads="1"/>
          </p:cNvPicPr>
          <p:nvPr/>
        </p:nvPicPr>
        <p:blipFill>
          <a:blip r:embed="rId3"/>
          <a:srcRect/>
          <a:stretch>
            <a:fillRect/>
          </a:stretch>
        </p:blipFill>
        <p:spPr bwMode="auto">
          <a:xfrm>
            <a:off x="4429124" y="1142984"/>
            <a:ext cx="3132324" cy="4462490"/>
          </a:xfrm>
          <a:prstGeom prst="rect">
            <a:avLst/>
          </a:prstGeom>
          <a:noFill/>
          <a:ln w="9525">
            <a:noFill/>
            <a:miter lim="800000"/>
            <a:headEnd/>
            <a:tailEnd/>
          </a:ln>
          <a:effectLst/>
        </p:spPr>
      </p:pic>
    </p:spTree>
  </p:cSld>
  <p:clrMapOvr>
    <a:masterClrMapping/>
  </p:clrMapOvr>
  <p:transition>
    <p:dissolv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85720" y="571480"/>
            <a:ext cx="3533340" cy="369332"/>
          </a:xfrm>
          <a:prstGeom prst="rect">
            <a:avLst/>
          </a:prstGeom>
        </p:spPr>
        <p:txBody>
          <a:bodyPr wrap="none">
            <a:spAutoFit/>
          </a:bodyPr>
          <a:lstStyle/>
          <a:p>
            <a:r>
              <a:rPr lang="en-US" altLang="zh-CN" dirty="0" smtClean="0">
                <a:ea typeface="黑体" pitchFamily="2" charset="-122"/>
              </a:rPr>
              <a:t>3</a:t>
            </a:r>
            <a:r>
              <a:rPr lang="zh-CN" altLang="en-US" dirty="0" smtClean="0">
                <a:ea typeface="黑体" pitchFamily="2" charset="-122"/>
              </a:rPr>
              <a:t>．面状拼贴画：花卉平剪平贴画</a:t>
            </a:r>
            <a:endParaRPr lang="zh-CN" altLang="en-US" dirty="0">
              <a:ea typeface="黑体" pitchFamily="2" charset="-122"/>
            </a:endParaRPr>
          </a:p>
        </p:txBody>
      </p:sp>
      <p:pic>
        <p:nvPicPr>
          <p:cNvPr id="904201" name="Picture 9"/>
          <p:cNvPicPr>
            <a:picLocks noChangeAspect="1" noChangeArrowheads="1"/>
          </p:cNvPicPr>
          <p:nvPr/>
        </p:nvPicPr>
        <p:blipFill>
          <a:blip r:embed="rId2"/>
          <a:srcRect/>
          <a:stretch>
            <a:fillRect/>
          </a:stretch>
        </p:blipFill>
        <p:spPr bwMode="auto">
          <a:xfrm>
            <a:off x="642910" y="1214422"/>
            <a:ext cx="1302034" cy="2257423"/>
          </a:xfrm>
          <a:prstGeom prst="rect">
            <a:avLst/>
          </a:prstGeom>
          <a:noFill/>
          <a:ln w="9525">
            <a:noFill/>
            <a:miter lim="800000"/>
            <a:headEnd/>
            <a:tailEnd/>
          </a:ln>
          <a:effectLst/>
        </p:spPr>
      </p:pic>
      <p:pic>
        <p:nvPicPr>
          <p:cNvPr id="904202" name="Picture 10"/>
          <p:cNvPicPr>
            <a:picLocks noChangeAspect="1" noChangeArrowheads="1"/>
          </p:cNvPicPr>
          <p:nvPr/>
        </p:nvPicPr>
        <p:blipFill>
          <a:blip r:embed="rId3"/>
          <a:srcRect/>
          <a:stretch>
            <a:fillRect/>
          </a:stretch>
        </p:blipFill>
        <p:spPr bwMode="auto">
          <a:xfrm>
            <a:off x="2428860" y="1214422"/>
            <a:ext cx="2643206" cy="2158214"/>
          </a:xfrm>
          <a:prstGeom prst="rect">
            <a:avLst/>
          </a:prstGeom>
          <a:noFill/>
          <a:ln w="9525">
            <a:noFill/>
            <a:miter lim="800000"/>
            <a:headEnd/>
            <a:tailEnd/>
          </a:ln>
          <a:effectLst/>
        </p:spPr>
      </p:pic>
      <p:pic>
        <p:nvPicPr>
          <p:cNvPr id="904203" name="Picture 11"/>
          <p:cNvPicPr>
            <a:picLocks noChangeAspect="1" noChangeArrowheads="1"/>
          </p:cNvPicPr>
          <p:nvPr/>
        </p:nvPicPr>
        <p:blipFill>
          <a:blip r:embed="rId4"/>
          <a:srcRect/>
          <a:stretch>
            <a:fillRect/>
          </a:stretch>
        </p:blipFill>
        <p:spPr bwMode="auto">
          <a:xfrm>
            <a:off x="5429256" y="1000108"/>
            <a:ext cx="2815436" cy="2114547"/>
          </a:xfrm>
          <a:prstGeom prst="rect">
            <a:avLst/>
          </a:prstGeom>
          <a:noFill/>
          <a:ln w="9525">
            <a:noFill/>
            <a:miter lim="800000"/>
            <a:headEnd/>
            <a:tailEnd/>
          </a:ln>
          <a:effectLst/>
        </p:spPr>
      </p:pic>
      <p:pic>
        <p:nvPicPr>
          <p:cNvPr id="904204" name="Picture 12"/>
          <p:cNvPicPr>
            <a:picLocks noChangeAspect="1" noChangeArrowheads="1"/>
          </p:cNvPicPr>
          <p:nvPr/>
        </p:nvPicPr>
        <p:blipFill>
          <a:blip r:embed="rId5"/>
          <a:srcRect/>
          <a:stretch>
            <a:fillRect/>
          </a:stretch>
        </p:blipFill>
        <p:spPr bwMode="auto">
          <a:xfrm>
            <a:off x="285720" y="3857628"/>
            <a:ext cx="2720379" cy="2019301"/>
          </a:xfrm>
          <a:prstGeom prst="rect">
            <a:avLst/>
          </a:prstGeom>
          <a:noFill/>
          <a:ln w="9525">
            <a:noFill/>
            <a:miter lim="800000"/>
            <a:headEnd/>
            <a:tailEnd/>
          </a:ln>
          <a:effectLst/>
        </p:spPr>
      </p:pic>
      <p:pic>
        <p:nvPicPr>
          <p:cNvPr id="904205" name="Picture 13"/>
          <p:cNvPicPr>
            <a:picLocks noChangeAspect="1" noChangeArrowheads="1"/>
          </p:cNvPicPr>
          <p:nvPr/>
        </p:nvPicPr>
        <p:blipFill>
          <a:blip r:embed="rId6"/>
          <a:srcRect/>
          <a:stretch>
            <a:fillRect/>
          </a:stretch>
        </p:blipFill>
        <p:spPr bwMode="auto">
          <a:xfrm>
            <a:off x="3071802" y="3857628"/>
            <a:ext cx="2871789" cy="2104949"/>
          </a:xfrm>
          <a:prstGeom prst="rect">
            <a:avLst/>
          </a:prstGeom>
          <a:noFill/>
          <a:ln w="9525">
            <a:noFill/>
            <a:miter lim="800000"/>
            <a:headEnd/>
            <a:tailEnd/>
          </a:ln>
          <a:effectLst/>
        </p:spPr>
      </p:pic>
      <p:pic>
        <p:nvPicPr>
          <p:cNvPr id="904206" name="Picture 14"/>
          <p:cNvPicPr>
            <a:picLocks noChangeAspect="1" noChangeArrowheads="1"/>
          </p:cNvPicPr>
          <p:nvPr/>
        </p:nvPicPr>
        <p:blipFill>
          <a:blip r:embed="rId7"/>
          <a:srcRect/>
          <a:stretch>
            <a:fillRect/>
          </a:stretch>
        </p:blipFill>
        <p:spPr bwMode="auto">
          <a:xfrm>
            <a:off x="6143636" y="3929066"/>
            <a:ext cx="2576512" cy="1947862"/>
          </a:xfrm>
          <a:prstGeom prst="rect">
            <a:avLst/>
          </a:prstGeom>
          <a:noFill/>
          <a:ln w="9525">
            <a:noFill/>
            <a:miter lim="800000"/>
            <a:headEnd/>
            <a:tailEnd/>
          </a:ln>
          <a:effectLst/>
        </p:spPr>
      </p:pic>
    </p:spTree>
  </p:cSld>
  <p:clrMapOvr>
    <a:masterClrMapping/>
  </p:clrMapOvr>
  <p:transition>
    <p:dissolv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5218" name="Picture 2"/>
          <p:cNvPicPr>
            <a:picLocks noChangeAspect="1" noChangeArrowheads="1"/>
          </p:cNvPicPr>
          <p:nvPr/>
        </p:nvPicPr>
        <p:blipFill>
          <a:blip r:embed="rId2"/>
          <a:srcRect/>
          <a:stretch>
            <a:fillRect/>
          </a:stretch>
        </p:blipFill>
        <p:spPr bwMode="auto">
          <a:xfrm>
            <a:off x="285720" y="428604"/>
            <a:ext cx="2428892" cy="1950824"/>
          </a:xfrm>
          <a:prstGeom prst="rect">
            <a:avLst/>
          </a:prstGeom>
          <a:noFill/>
          <a:ln w="9525">
            <a:noFill/>
            <a:miter lim="800000"/>
            <a:headEnd/>
            <a:tailEnd/>
          </a:ln>
          <a:effectLst/>
        </p:spPr>
      </p:pic>
      <p:pic>
        <p:nvPicPr>
          <p:cNvPr id="905219" name="Picture 3"/>
          <p:cNvPicPr>
            <a:picLocks noChangeAspect="1" noChangeArrowheads="1"/>
          </p:cNvPicPr>
          <p:nvPr/>
        </p:nvPicPr>
        <p:blipFill>
          <a:blip r:embed="rId3"/>
          <a:srcRect/>
          <a:stretch>
            <a:fillRect/>
          </a:stretch>
        </p:blipFill>
        <p:spPr bwMode="auto">
          <a:xfrm>
            <a:off x="2928926" y="428604"/>
            <a:ext cx="2071702" cy="1944863"/>
          </a:xfrm>
          <a:prstGeom prst="rect">
            <a:avLst/>
          </a:prstGeom>
          <a:noFill/>
          <a:ln w="9525">
            <a:noFill/>
            <a:miter lim="800000"/>
            <a:headEnd/>
            <a:tailEnd/>
          </a:ln>
          <a:effectLst/>
        </p:spPr>
      </p:pic>
      <p:pic>
        <p:nvPicPr>
          <p:cNvPr id="905220" name="Picture 4"/>
          <p:cNvPicPr>
            <a:picLocks noChangeAspect="1" noChangeArrowheads="1"/>
          </p:cNvPicPr>
          <p:nvPr/>
        </p:nvPicPr>
        <p:blipFill>
          <a:blip r:embed="rId4"/>
          <a:srcRect/>
          <a:stretch>
            <a:fillRect/>
          </a:stretch>
        </p:blipFill>
        <p:spPr bwMode="auto">
          <a:xfrm>
            <a:off x="5143504" y="428604"/>
            <a:ext cx="1764888" cy="1857388"/>
          </a:xfrm>
          <a:prstGeom prst="rect">
            <a:avLst/>
          </a:prstGeom>
          <a:noFill/>
          <a:ln w="9525">
            <a:noFill/>
            <a:miter lim="800000"/>
            <a:headEnd/>
            <a:tailEnd/>
          </a:ln>
          <a:effectLst/>
        </p:spPr>
      </p:pic>
      <p:pic>
        <p:nvPicPr>
          <p:cNvPr id="905221" name="Picture 5"/>
          <p:cNvPicPr>
            <a:picLocks noChangeAspect="1" noChangeArrowheads="1"/>
          </p:cNvPicPr>
          <p:nvPr/>
        </p:nvPicPr>
        <p:blipFill>
          <a:blip r:embed="rId5"/>
          <a:srcRect/>
          <a:stretch>
            <a:fillRect/>
          </a:stretch>
        </p:blipFill>
        <p:spPr bwMode="auto">
          <a:xfrm>
            <a:off x="7101256" y="428604"/>
            <a:ext cx="2042744" cy="1943098"/>
          </a:xfrm>
          <a:prstGeom prst="rect">
            <a:avLst/>
          </a:prstGeom>
          <a:noFill/>
          <a:ln w="9525">
            <a:noFill/>
            <a:miter lim="800000"/>
            <a:headEnd/>
            <a:tailEnd/>
          </a:ln>
          <a:effectLst/>
        </p:spPr>
      </p:pic>
      <p:pic>
        <p:nvPicPr>
          <p:cNvPr id="905222" name="Picture 6"/>
          <p:cNvPicPr>
            <a:picLocks noChangeAspect="1" noChangeArrowheads="1"/>
          </p:cNvPicPr>
          <p:nvPr/>
        </p:nvPicPr>
        <p:blipFill>
          <a:blip r:embed="rId6"/>
          <a:srcRect/>
          <a:stretch>
            <a:fillRect/>
          </a:stretch>
        </p:blipFill>
        <p:spPr bwMode="auto">
          <a:xfrm>
            <a:off x="0" y="3000372"/>
            <a:ext cx="2284790" cy="1714512"/>
          </a:xfrm>
          <a:prstGeom prst="rect">
            <a:avLst/>
          </a:prstGeom>
          <a:noFill/>
          <a:ln w="9525">
            <a:noFill/>
            <a:miter lim="800000"/>
            <a:headEnd/>
            <a:tailEnd/>
          </a:ln>
          <a:effectLst/>
        </p:spPr>
      </p:pic>
      <p:pic>
        <p:nvPicPr>
          <p:cNvPr id="905223" name="Picture 7"/>
          <p:cNvPicPr>
            <a:picLocks noChangeAspect="1" noChangeArrowheads="1"/>
          </p:cNvPicPr>
          <p:nvPr/>
        </p:nvPicPr>
        <p:blipFill>
          <a:blip r:embed="rId7" cstate="print"/>
          <a:srcRect/>
          <a:stretch>
            <a:fillRect/>
          </a:stretch>
        </p:blipFill>
        <p:spPr bwMode="auto">
          <a:xfrm>
            <a:off x="2500298" y="2928934"/>
            <a:ext cx="2025343" cy="1785950"/>
          </a:xfrm>
          <a:prstGeom prst="rect">
            <a:avLst/>
          </a:prstGeom>
          <a:noFill/>
          <a:ln w="9525">
            <a:noFill/>
            <a:miter lim="800000"/>
            <a:headEnd/>
            <a:tailEnd/>
          </a:ln>
          <a:effectLst/>
        </p:spPr>
      </p:pic>
      <p:pic>
        <p:nvPicPr>
          <p:cNvPr id="905224" name="Picture 8"/>
          <p:cNvPicPr>
            <a:picLocks noChangeAspect="1" noChangeArrowheads="1"/>
          </p:cNvPicPr>
          <p:nvPr/>
        </p:nvPicPr>
        <p:blipFill>
          <a:blip r:embed="rId8" cstate="print"/>
          <a:srcRect/>
          <a:stretch>
            <a:fillRect/>
          </a:stretch>
        </p:blipFill>
        <p:spPr bwMode="auto">
          <a:xfrm>
            <a:off x="4429124" y="2643182"/>
            <a:ext cx="2032825" cy="3305168"/>
          </a:xfrm>
          <a:prstGeom prst="rect">
            <a:avLst/>
          </a:prstGeom>
          <a:noFill/>
          <a:ln w="9525">
            <a:noFill/>
            <a:miter lim="800000"/>
            <a:headEnd/>
            <a:tailEnd/>
          </a:ln>
          <a:effectLst/>
        </p:spPr>
      </p:pic>
      <p:pic>
        <p:nvPicPr>
          <p:cNvPr id="905225" name="Picture 9"/>
          <p:cNvPicPr>
            <a:picLocks noChangeAspect="1" noChangeArrowheads="1"/>
          </p:cNvPicPr>
          <p:nvPr/>
        </p:nvPicPr>
        <p:blipFill>
          <a:blip r:embed="rId9"/>
          <a:srcRect/>
          <a:stretch>
            <a:fillRect/>
          </a:stretch>
        </p:blipFill>
        <p:spPr bwMode="auto">
          <a:xfrm>
            <a:off x="6572264" y="2643182"/>
            <a:ext cx="2414193" cy="3571900"/>
          </a:xfrm>
          <a:prstGeom prst="rect">
            <a:avLst/>
          </a:prstGeom>
          <a:noFill/>
          <a:ln w="9525">
            <a:noFill/>
            <a:miter lim="800000"/>
            <a:headEnd/>
            <a:tailEnd/>
          </a:ln>
          <a:effectLst/>
        </p:spPr>
      </p:pic>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643042" y="2000240"/>
            <a:ext cx="5543550" cy="3286125"/>
          </a:xfrm>
          <a:prstGeom prst="rect">
            <a:avLst/>
          </a:prstGeom>
          <a:noFill/>
          <a:ln w="9525">
            <a:noFill/>
            <a:miter lim="800000"/>
            <a:headEnd/>
            <a:tailEnd/>
          </a:ln>
          <a:effectLst/>
        </p:spPr>
      </p:pic>
      <p:sp>
        <p:nvSpPr>
          <p:cNvPr id="3" name="矩形 2"/>
          <p:cNvSpPr/>
          <p:nvPr/>
        </p:nvSpPr>
        <p:spPr>
          <a:xfrm>
            <a:off x="1000100" y="1142984"/>
            <a:ext cx="6500858" cy="707886"/>
          </a:xfrm>
          <a:prstGeom prst="rect">
            <a:avLst/>
          </a:prstGeom>
        </p:spPr>
        <p:txBody>
          <a:bodyPr wrap="square">
            <a:spAutoFit/>
          </a:bodyPr>
          <a:lstStyle/>
          <a:p>
            <a:r>
              <a:rPr lang="zh-CN" altLang="en-US" sz="2000" b="1" dirty="0" smtClean="0">
                <a:solidFill>
                  <a:srgbClr val="FF0000"/>
                </a:solidFill>
                <a:ea typeface="黑体" pitchFamily="2" charset="-122"/>
              </a:rPr>
              <a:t>黏合材料分为：</a:t>
            </a:r>
            <a:r>
              <a:rPr lang="zh-CN" altLang="en-US" sz="2000" b="1" dirty="0" smtClean="0">
                <a:ea typeface="黑体" pitchFamily="2" charset="-122"/>
              </a:rPr>
              <a:t>白乳胶、胶棒、双面胶、泡沫胶、酒精胶等。</a:t>
            </a:r>
            <a:endParaRPr lang="zh-CN" altLang="en-US" sz="2000" b="1" dirty="0">
              <a:ea typeface="黑体" pitchFamily="2" charset="-122"/>
            </a:endParaRPr>
          </a:p>
        </p:txBody>
      </p:sp>
    </p:spTree>
  </p:cSld>
  <p:clrMapOvr>
    <a:masterClrMapping/>
  </p:clrMapOvr>
  <p:transition>
    <p:dissolv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428604"/>
            <a:ext cx="5643602" cy="923330"/>
          </a:xfrm>
          <a:prstGeom prst="rect">
            <a:avLst/>
          </a:prstGeom>
        </p:spPr>
        <p:txBody>
          <a:bodyPr wrap="square">
            <a:spAutoFit/>
          </a:bodyPr>
          <a:lstStyle/>
          <a:p>
            <a:r>
              <a:rPr lang="zh-CN" altLang="en-US" dirty="0" smtClean="0">
                <a:ea typeface="黑体" pitchFamily="2" charset="-122"/>
              </a:rPr>
              <a:t>（五）纸浮雕拼贴画解析与制作</a:t>
            </a:r>
          </a:p>
          <a:p>
            <a:r>
              <a:rPr lang="en-US" altLang="zh-CN" dirty="0" smtClean="0">
                <a:ea typeface="黑体" pitchFamily="2" charset="-122"/>
              </a:rPr>
              <a:t>1</a:t>
            </a:r>
            <a:r>
              <a:rPr lang="zh-CN" altLang="en-US" dirty="0" smtClean="0">
                <a:ea typeface="黑体" pitchFamily="2" charset="-122"/>
              </a:rPr>
              <a:t>．纸浮雕造型技法</a:t>
            </a:r>
            <a:endParaRPr lang="en-US" altLang="zh-CN" dirty="0" smtClean="0">
              <a:ea typeface="黑体" pitchFamily="2" charset="-122"/>
            </a:endParaRPr>
          </a:p>
          <a:p>
            <a:r>
              <a:rPr lang="zh-CN" altLang="en-US" dirty="0" smtClean="0">
                <a:ea typeface="黑体" pitchFamily="2" charset="-122"/>
              </a:rPr>
              <a:t>曲面浮雕感</a:t>
            </a:r>
            <a:endParaRPr lang="zh-CN" altLang="en-US" dirty="0">
              <a:ea typeface="黑体" pitchFamily="2" charset="-122"/>
            </a:endParaRPr>
          </a:p>
        </p:txBody>
      </p:sp>
      <p:pic>
        <p:nvPicPr>
          <p:cNvPr id="906242" name="Picture 2"/>
          <p:cNvPicPr>
            <a:picLocks noChangeAspect="1" noChangeArrowheads="1"/>
          </p:cNvPicPr>
          <p:nvPr/>
        </p:nvPicPr>
        <p:blipFill>
          <a:blip r:embed="rId2"/>
          <a:srcRect/>
          <a:stretch>
            <a:fillRect/>
          </a:stretch>
        </p:blipFill>
        <p:spPr bwMode="auto">
          <a:xfrm>
            <a:off x="214282" y="1500174"/>
            <a:ext cx="8672496" cy="1741912"/>
          </a:xfrm>
          <a:prstGeom prst="rect">
            <a:avLst/>
          </a:prstGeom>
          <a:noFill/>
          <a:ln w="9525">
            <a:noFill/>
            <a:miter lim="800000"/>
            <a:headEnd/>
            <a:tailEnd/>
          </a:ln>
          <a:effectLst/>
        </p:spPr>
      </p:pic>
      <p:sp>
        <p:nvSpPr>
          <p:cNvPr id="4" name="矩形 3"/>
          <p:cNvSpPr/>
          <p:nvPr/>
        </p:nvSpPr>
        <p:spPr>
          <a:xfrm>
            <a:off x="285720" y="3571876"/>
            <a:ext cx="1338828" cy="369332"/>
          </a:xfrm>
          <a:prstGeom prst="rect">
            <a:avLst/>
          </a:prstGeom>
        </p:spPr>
        <p:txBody>
          <a:bodyPr wrap="none">
            <a:spAutoFit/>
          </a:bodyPr>
          <a:lstStyle/>
          <a:p>
            <a:r>
              <a:rPr lang="zh-CN" altLang="en-US" dirty="0" smtClean="0">
                <a:ea typeface="黑体" pitchFamily="2" charset="-122"/>
              </a:rPr>
              <a:t>波浪浮雕感</a:t>
            </a:r>
            <a:endParaRPr lang="zh-CN" altLang="en-US" dirty="0">
              <a:ea typeface="黑体" pitchFamily="2" charset="-122"/>
            </a:endParaRPr>
          </a:p>
        </p:txBody>
      </p:sp>
      <p:pic>
        <p:nvPicPr>
          <p:cNvPr id="906243" name="Picture 3"/>
          <p:cNvPicPr>
            <a:picLocks noChangeAspect="1" noChangeArrowheads="1"/>
          </p:cNvPicPr>
          <p:nvPr/>
        </p:nvPicPr>
        <p:blipFill>
          <a:blip r:embed="rId3"/>
          <a:srcRect/>
          <a:stretch>
            <a:fillRect/>
          </a:stretch>
        </p:blipFill>
        <p:spPr bwMode="auto">
          <a:xfrm>
            <a:off x="928662" y="4143380"/>
            <a:ext cx="6429420" cy="1500908"/>
          </a:xfrm>
          <a:prstGeom prst="rect">
            <a:avLst/>
          </a:prstGeom>
          <a:noFill/>
          <a:ln w="9525">
            <a:noFill/>
            <a:miter lim="800000"/>
            <a:headEnd/>
            <a:tailEnd/>
          </a:ln>
          <a:effectLst/>
        </p:spPr>
      </p:pic>
    </p:spTree>
  </p:cSld>
  <p:clrMapOvr>
    <a:masterClrMapping/>
  </p:clrMapOvr>
  <p:transition>
    <p:dissolv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714356"/>
            <a:ext cx="1338828" cy="369332"/>
          </a:xfrm>
          <a:prstGeom prst="rect">
            <a:avLst/>
          </a:prstGeom>
        </p:spPr>
        <p:txBody>
          <a:bodyPr wrap="none">
            <a:spAutoFit/>
          </a:bodyPr>
          <a:lstStyle/>
          <a:p>
            <a:r>
              <a:rPr lang="zh-CN" altLang="en-US" dirty="0" smtClean="0">
                <a:ea typeface="黑体" pitchFamily="2" charset="-122"/>
              </a:rPr>
              <a:t>折痕浮雕感</a:t>
            </a:r>
            <a:endParaRPr lang="zh-CN" altLang="en-US" dirty="0">
              <a:ea typeface="黑体" pitchFamily="2" charset="-122"/>
            </a:endParaRPr>
          </a:p>
        </p:txBody>
      </p:sp>
      <p:pic>
        <p:nvPicPr>
          <p:cNvPr id="907266" name="Picture 2"/>
          <p:cNvPicPr>
            <a:picLocks noChangeAspect="1" noChangeArrowheads="1"/>
          </p:cNvPicPr>
          <p:nvPr/>
        </p:nvPicPr>
        <p:blipFill>
          <a:blip r:embed="rId2"/>
          <a:srcRect/>
          <a:stretch>
            <a:fillRect/>
          </a:stretch>
        </p:blipFill>
        <p:spPr bwMode="auto">
          <a:xfrm>
            <a:off x="500034" y="1428736"/>
            <a:ext cx="6962747" cy="1464269"/>
          </a:xfrm>
          <a:prstGeom prst="rect">
            <a:avLst/>
          </a:prstGeom>
          <a:noFill/>
          <a:ln w="9525">
            <a:noFill/>
            <a:miter lim="800000"/>
            <a:headEnd/>
            <a:tailEnd/>
          </a:ln>
          <a:effectLst/>
        </p:spPr>
      </p:pic>
      <p:sp>
        <p:nvSpPr>
          <p:cNvPr id="4" name="矩形 3"/>
          <p:cNvSpPr/>
          <p:nvPr/>
        </p:nvSpPr>
        <p:spPr>
          <a:xfrm>
            <a:off x="642910" y="3214686"/>
            <a:ext cx="1338828" cy="369332"/>
          </a:xfrm>
          <a:prstGeom prst="rect">
            <a:avLst/>
          </a:prstGeom>
        </p:spPr>
        <p:txBody>
          <a:bodyPr wrap="none">
            <a:spAutoFit/>
          </a:bodyPr>
          <a:lstStyle/>
          <a:p>
            <a:r>
              <a:rPr lang="zh-CN" altLang="en-US" dirty="0" smtClean="0">
                <a:ea typeface="黑体" pitchFamily="2" charset="-122"/>
              </a:rPr>
              <a:t>锥形浮雕感</a:t>
            </a:r>
            <a:endParaRPr lang="zh-CN" altLang="en-US" dirty="0">
              <a:ea typeface="黑体" pitchFamily="2" charset="-122"/>
            </a:endParaRPr>
          </a:p>
        </p:txBody>
      </p:sp>
      <p:pic>
        <p:nvPicPr>
          <p:cNvPr id="907267" name="Picture 3"/>
          <p:cNvPicPr>
            <a:picLocks noChangeAspect="1" noChangeArrowheads="1"/>
          </p:cNvPicPr>
          <p:nvPr/>
        </p:nvPicPr>
        <p:blipFill>
          <a:blip r:embed="rId3"/>
          <a:srcRect/>
          <a:stretch>
            <a:fillRect/>
          </a:stretch>
        </p:blipFill>
        <p:spPr bwMode="auto">
          <a:xfrm>
            <a:off x="428596" y="3857628"/>
            <a:ext cx="7409396" cy="1414200"/>
          </a:xfrm>
          <a:prstGeom prst="rect">
            <a:avLst/>
          </a:prstGeom>
          <a:noFill/>
          <a:ln w="9525">
            <a:noFill/>
            <a:miter lim="800000"/>
            <a:headEnd/>
            <a:tailEnd/>
          </a:ln>
          <a:effectLst/>
        </p:spPr>
      </p:pic>
    </p:spTree>
  </p:cSld>
  <p:clrMapOvr>
    <a:masterClrMapping/>
  </p:clrMapOvr>
  <p:transition>
    <p:dissolv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357166"/>
            <a:ext cx="2379177" cy="369332"/>
          </a:xfrm>
          <a:prstGeom prst="rect">
            <a:avLst/>
          </a:prstGeom>
        </p:spPr>
        <p:txBody>
          <a:bodyPr wrap="none">
            <a:spAutoFit/>
          </a:bodyPr>
          <a:lstStyle/>
          <a:p>
            <a:r>
              <a:rPr lang="en-US" altLang="zh-CN" dirty="0" smtClean="0">
                <a:ea typeface="黑体" pitchFamily="2" charset="-122"/>
              </a:rPr>
              <a:t>2</a:t>
            </a:r>
            <a:r>
              <a:rPr lang="zh-CN" altLang="en-US" dirty="0" smtClean="0">
                <a:ea typeface="黑体" pitchFamily="2" charset="-122"/>
              </a:rPr>
              <a:t>．卡通纸浮雕画制作</a:t>
            </a:r>
            <a:endParaRPr lang="zh-CN" altLang="en-US" dirty="0">
              <a:ea typeface="黑体" pitchFamily="2" charset="-122"/>
            </a:endParaRPr>
          </a:p>
        </p:txBody>
      </p:sp>
      <p:pic>
        <p:nvPicPr>
          <p:cNvPr id="908290" name="Picture 2"/>
          <p:cNvPicPr>
            <a:picLocks noChangeAspect="1" noChangeArrowheads="1"/>
          </p:cNvPicPr>
          <p:nvPr/>
        </p:nvPicPr>
        <p:blipFill>
          <a:blip r:embed="rId2"/>
          <a:srcRect/>
          <a:stretch>
            <a:fillRect/>
          </a:stretch>
        </p:blipFill>
        <p:spPr bwMode="auto">
          <a:xfrm>
            <a:off x="766763" y="1223963"/>
            <a:ext cx="7608887" cy="4410075"/>
          </a:xfrm>
          <a:prstGeom prst="rect">
            <a:avLst/>
          </a:prstGeom>
          <a:noFill/>
          <a:ln w="9525">
            <a:noFill/>
            <a:miter lim="800000"/>
            <a:headEnd/>
            <a:tailEnd/>
          </a:ln>
          <a:effectLst/>
        </p:spPr>
      </p:pic>
    </p:spTree>
  </p:cSld>
  <p:clrMapOvr>
    <a:masterClrMapping/>
  </p:clrMapOvr>
  <p:transition>
    <p:dissolv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9314" name="Picture 2"/>
          <p:cNvPicPr>
            <a:picLocks noChangeAspect="1" noChangeArrowheads="1"/>
          </p:cNvPicPr>
          <p:nvPr/>
        </p:nvPicPr>
        <p:blipFill>
          <a:blip r:embed="rId2"/>
          <a:srcRect/>
          <a:stretch>
            <a:fillRect/>
          </a:stretch>
        </p:blipFill>
        <p:spPr bwMode="auto">
          <a:xfrm>
            <a:off x="0" y="0"/>
            <a:ext cx="9144000" cy="6858001"/>
          </a:xfrm>
          <a:prstGeom prst="rect">
            <a:avLst/>
          </a:prstGeom>
          <a:noFill/>
          <a:ln w="9525">
            <a:noFill/>
            <a:miter lim="800000"/>
            <a:headEnd/>
            <a:tailEnd/>
          </a:ln>
          <a:effectLst/>
        </p:spPr>
      </p:pic>
    </p:spTree>
  </p:cSld>
  <p:clrMapOvr>
    <a:masterClrMapping/>
  </p:clrMapOvr>
  <p:transition>
    <p:dissolv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500042"/>
            <a:ext cx="2379177" cy="369332"/>
          </a:xfrm>
          <a:prstGeom prst="rect">
            <a:avLst/>
          </a:prstGeom>
        </p:spPr>
        <p:txBody>
          <a:bodyPr wrap="none">
            <a:spAutoFit/>
          </a:bodyPr>
          <a:lstStyle/>
          <a:p>
            <a:r>
              <a:rPr lang="en-US" altLang="zh-CN" dirty="0" smtClean="0">
                <a:ea typeface="黑体" pitchFamily="2" charset="-122"/>
              </a:rPr>
              <a:t>3</a:t>
            </a:r>
            <a:r>
              <a:rPr lang="zh-CN" altLang="en-US" dirty="0" smtClean="0">
                <a:ea typeface="黑体" pitchFamily="2" charset="-122"/>
              </a:rPr>
              <a:t>．花卉纸浮雕画制作</a:t>
            </a:r>
            <a:endParaRPr lang="zh-CN" altLang="en-US" dirty="0">
              <a:ea typeface="黑体" pitchFamily="2" charset="-122"/>
            </a:endParaRPr>
          </a:p>
        </p:txBody>
      </p:sp>
      <p:pic>
        <p:nvPicPr>
          <p:cNvPr id="910338" name="Picture 2"/>
          <p:cNvPicPr>
            <a:picLocks noChangeAspect="1" noChangeArrowheads="1"/>
          </p:cNvPicPr>
          <p:nvPr/>
        </p:nvPicPr>
        <p:blipFill>
          <a:blip r:embed="rId2"/>
          <a:srcRect/>
          <a:stretch>
            <a:fillRect/>
          </a:stretch>
        </p:blipFill>
        <p:spPr bwMode="auto">
          <a:xfrm>
            <a:off x="1000100" y="1214422"/>
            <a:ext cx="7218363" cy="5276850"/>
          </a:xfrm>
          <a:prstGeom prst="rect">
            <a:avLst/>
          </a:prstGeom>
          <a:noFill/>
          <a:ln w="9525">
            <a:noFill/>
            <a:miter lim="800000"/>
            <a:headEnd/>
            <a:tailEnd/>
          </a:ln>
          <a:effectLst/>
        </p:spPr>
      </p:pic>
    </p:spTree>
  </p:cSld>
  <p:clrMapOvr>
    <a:masterClrMapping/>
  </p:clrMapOvr>
  <p:transition>
    <p:dissolv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62" name="Picture 2"/>
          <p:cNvPicPr>
            <a:picLocks noChangeAspect="1" noChangeArrowheads="1"/>
          </p:cNvPicPr>
          <p:nvPr/>
        </p:nvPicPr>
        <p:blipFill>
          <a:blip r:embed="rId2"/>
          <a:srcRect/>
          <a:stretch>
            <a:fillRect/>
          </a:stretch>
        </p:blipFill>
        <p:spPr bwMode="auto">
          <a:xfrm>
            <a:off x="0" y="1643050"/>
            <a:ext cx="4333133" cy="2538417"/>
          </a:xfrm>
          <a:prstGeom prst="rect">
            <a:avLst/>
          </a:prstGeom>
          <a:noFill/>
          <a:ln w="9525">
            <a:noFill/>
            <a:miter lim="800000"/>
            <a:headEnd/>
            <a:tailEnd/>
          </a:ln>
          <a:effectLst/>
        </p:spPr>
      </p:pic>
      <p:pic>
        <p:nvPicPr>
          <p:cNvPr id="911363" name="Picture 3"/>
          <p:cNvPicPr>
            <a:picLocks noChangeAspect="1" noChangeArrowheads="1"/>
          </p:cNvPicPr>
          <p:nvPr/>
        </p:nvPicPr>
        <p:blipFill>
          <a:blip r:embed="rId3"/>
          <a:srcRect/>
          <a:stretch>
            <a:fillRect/>
          </a:stretch>
        </p:blipFill>
        <p:spPr bwMode="auto">
          <a:xfrm>
            <a:off x="4357686" y="785794"/>
            <a:ext cx="4535025" cy="4648212"/>
          </a:xfrm>
          <a:prstGeom prst="rect">
            <a:avLst/>
          </a:prstGeom>
          <a:noFill/>
          <a:ln w="9525">
            <a:noFill/>
            <a:miter lim="800000"/>
            <a:headEnd/>
            <a:tailEnd/>
          </a:ln>
          <a:effectLst/>
        </p:spPr>
      </p:pic>
    </p:spTree>
  </p:cSld>
  <p:clrMapOvr>
    <a:masterClrMapping/>
  </p:clrMapOvr>
  <p:transition>
    <p:dissolv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对角的矩形 1"/>
          <p:cNvSpPr/>
          <p:nvPr/>
        </p:nvSpPr>
        <p:spPr>
          <a:xfrm>
            <a:off x="357158"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pic>
        <p:nvPicPr>
          <p:cNvPr id="912386" name="Picture 2"/>
          <p:cNvPicPr>
            <a:picLocks noChangeAspect="1" noChangeArrowheads="1"/>
          </p:cNvPicPr>
          <p:nvPr/>
        </p:nvPicPr>
        <p:blipFill>
          <a:blip r:embed="rId2" cstate="print"/>
          <a:srcRect/>
          <a:stretch>
            <a:fillRect/>
          </a:stretch>
        </p:blipFill>
        <p:spPr bwMode="auto">
          <a:xfrm>
            <a:off x="285720" y="1714488"/>
            <a:ext cx="2000264" cy="2938065"/>
          </a:xfrm>
          <a:prstGeom prst="rect">
            <a:avLst/>
          </a:prstGeom>
          <a:noFill/>
          <a:ln w="9525">
            <a:noFill/>
            <a:miter lim="800000"/>
            <a:headEnd/>
            <a:tailEnd/>
          </a:ln>
          <a:effectLst/>
        </p:spPr>
      </p:pic>
      <p:pic>
        <p:nvPicPr>
          <p:cNvPr id="912387" name="Picture 3"/>
          <p:cNvPicPr>
            <a:picLocks noChangeAspect="1" noChangeArrowheads="1"/>
          </p:cNvPicPr>
          <p:nvPr/>
        </p:nvPicPr>
        <p:blipFill>
          <a:blip r:embed="rId3"/>
          <a:srcRect/>
          <a:stretch>
            <a:fillRect/>
          </a:stretch>
        </p:blipFill>
        <p:spPr bwMode="auto">
          <a:xfrm>
            <a:off x="2571736" y="1643050"/>
            <a:ext cx="3090859" cy="3115455"/>
          </a:xfrm>
          <a:prstGeom prst="rect">
            <a:avLst/>
          </a:prstGeom>
          <a:noFill/>
          <a:ln w="9525">
            <a:noFill/>
            <a:miter lim="800000"/>
            <a:headEnd/>
            <a:tailEnd/>
          </a:ln>
          <a:effectLst/>
        </p:spPr>
      </p:pic>
      <p:pic>
        <p:nvPicPr>
          <p:cNvPr id="912388" name="Picture 4"/>
          <p:cNvPicPr>
            <a:picLocks noChangeAspect="1" noChangeArrowheads="1"/>
          </p:cNvPicPr>
          <p:nvPr/>
        </p:nvPicPr>
        <p:blipFill>
          <a:blip r:embed="rId4" cstate="print"/>
          <a:srcRect/>
          <a:stretch>
            <a:fillRect/>
          </a:stretch>
        </p:blipFill>
        <p:spPr bwMode="auto">
          <a:xfrm>
            <a:off x="5857884" y="2000240"/>
            <a:ext cx="3093858" cy="2257418"/>
          </a:xfrm>
          <a:prstGeom prst="rect">
            <a:avLst/>
          </a:prstGeom>
          <a:noFill/>
          <a:ln w="9525">
            <a:noFill/>
            <a:miter lim="800000"/>
            <a:headEnd/>
            <a:tailEnd/>
          </a:ln>
          <a:effectLst/>
        </p:spPr>
      </p:pic>
    </p:spTree>
  </p:cSld>
  <p:clrMapOvr>
    <a:masterClrMapping/>
  </p:clrMapOvr>
  <p:transition>
    <p:dissolve/>
  </p:transition>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graphicFrame>
        <p:nvGraphicFramePr>
          <p:cNvPr id="3" name="图示 2"/>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1071538" y="2571744"/>
            <a:ext cx="6715172" cy="1323439"/>
          </a:xfrm>
          <a:prstGeom prst="rect">
            <a:avLst/>
          </a:prstGeom>
        </p:spPr>
        <p:txBody>
          <a:bodyPr wrap="square">
            <a:spAutoFit/>
          </a:bodyPr>
          <a:lstStyle/>
          <a:p>
            <a:r>
              <a:rPr lang="en-US" altLang="zh-CN" sz="2000" b="1" dirty="0" smtClean="0">
                <a:ea typeface="黑体" pitchFamily="2" charset="-122"/>
              </a:rPr>
              <a:t>1</a:t>
            </a:r>
            <a:r>
              <a:rPr lang="zh-CN" altLang="en-US" sz="2000" b="1" dirty="0" smtClean="0">
                <a:ea typeface="黑体" pitchFamily="2" charset="-122"/>
              </a:rPr>
              <a:t>．选取一个可爱的卡通形象，分别设计一幅点状、线状拼贴画。</a:t>
            </a:r>
          </a:p>
          <a:p>
            <a:r>
              <a:rPr lang="en-US" altLang="zh-CN" sz="2000" b="1" dirty="0" smtClean="0">
                <a:ea typeface="黑体" pitchFamily="2" charset="-122"/>
              </a:rPr>
              <a:t>2</a:t>
            </a:r>
            <a:r>
              <a:rPr lang="zh-CN" altLang="en-US" sz="2000" b="1" dirty="0" smtClean="0">
                <a:ea typeface="黑体" pitchFamily="2" charset="-122"/>
              </a:rPr>
              <a:t>．收集素材，拟定一个主题，用纸浮雕的技法完成一幅纸艺拼贴画。</a:t>
            </a:r>
            <a:endParaRPr lang="zh-CN" altLang="en-US" sz="2000" b="1" dirty="0">
              <a:ea typeface="黑体" pitchFamily="2" charset="-122"/>
            </a:endParaRPr>
          </a:p>
        </p:txBody>
      </p:sp>
    </p:spTree>
  </p:cSld>
  <p:clrMapOvr>
    <a:masterClrMapping/>
  </p:clrMapOvr>
  <p:transition>
    <p:dissolv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500042"/>
            <a:ext cx="1415772" cy="461665"/>
          </a:xfrm>
          <a:prstGeom prst="rect">
            <a:avLst/>
          </a:prstGeom>
        </p:spPr>
        <p:txBody>
          <a:bodyPr wrap="none">
            <a:spAutoFit/>
          </a:bodyPr>
          <a:lstStyle/>
          <a:p>
            <a:r>
              <a:rPr lang="zh-CN" altLang="en-US" sz="2400" dirty="0" smtClean="0">
                <a:solidFill>
                  <a:srgbClr val="FF0000"/>
                </a:solidFill>
                <a:ea typeface="黑体" pitchFamily="2" charset="-122"/>
              </a:rPr>
              <a:t>四、染纸</a:t>
            </a:r>
            <a:endParaRPr lang="zh-CN" altLang="en-US" sz="2400" dirty="0">
              <a:solidFill>
                <a:srgbClr val="FF0000"/>
              </a:solidFill>
              <a:ea typeface="黑体" pitchFamily="2" charset="-122"/>
            </a:endParaRPr>
          </a:p>
        </p:txBody>
      </p:sp>
      <p:sp>
        <p:nvSpPr>
          <p:cNvPr id="3" name="矩形 2"/>
          <p:cNvSpPr/>
          <p:nvPr/>
        </p:nvSpPr>
        <p:spPr>
          <a:xfrm>
            <a:off x="500034" y="1000108"/>
            <a:ext cx="6858048" cy="2031325"/>
          </a:xfrm>
          <a:prstGeom prst="rect">
            <a:avLst/>
          </a:prstGeom>
        </p:spPr>
        <p:txBody>
          <a:bodyPr wrap="square">
            <a:spAutoFit/>
          </a:bodyPr>
          <a:lstStyle/>
          <a:p>
            <a:r>
              <a:rPr lang="zh-CN" altLang="en-US" dirty="0" smtClean="0">
                <a:ea typeface="黑体" pitchFamily="2" charset="-122"/>
              </a:rPr>
              <a:t>（一）染纸材料与工具</a:t>
            </a:r>
            <a:endParaRPr lang="en-US" altLang="zh-CN" dirty="0" smtClean="0">
              <a:ea typeface="黑体" pitchFamily="2" charset="-122"/>
            </a:endParaRPr>
          </a:p>
          <a:p>
            <a:r>
              <a:rPr lang="zh-CN" altLang="en-US" dirty="0" smtClean="0">
                <a:ea typeface="黑体" pitchFamily="2" charset="-122"/>
              </a:rPr>
              <a:t>材料：</a:t>
            </a:r>
            <a:endParaRPr lang="en-US" altLang="zh-CN" dirty="0" smtClean="0">
              <a:ea typeface="黑体" pitchFamily="2" charset="-122"/>
            </a:endParaRPr>
          </a:p>
          <a:p>
            <a:r>
              <a:rPr lang="zh-CN" altLang="en-US" dirty="0" smtClean="0">
                <a:ea typeface="黑体" pitchFamily="2" charset="-122"/>
              </a:rPr>
              <a:t>生宣纸</a:t>
            </a:r>
            <a:r>
              <a:rPr lang="zh-CN" altLang="en-US" dirty="0" smtClean="0">
                <a:ea typeface="黑体" pitchFamily="2" charset="-122"/>
              </a:rPr>
              <a:t>和</a:t>
            </a:r>
            <a:r>
              <a:rPr lang="zh-CN" altLang="en-US" dirty="0" smtClean="0">
                <a:ea typeface="黑体" pitchFamily="2" charset="-122"/>
              </a:rPr>
              <a:t>卫生纸。</a:t>
            </a:r>
            <a:endParaRPr lang="en-US" altLang="zh-CN" dirty="0" smtClean="0">
              <a:ea typeface="黑体" pitchFamily="2" charset="-122"/>
            </a:endParaRPr>
          </a:p>
          <a:p>
            <a:r>
              <a:rPr lang="zh-CN" altLang="en-US" dirty="0" smtClean="0">
                <a:ea typeface="黑体" pitchFamily="2" charset="-122"/>
              </a:rPr>
              <a:t>工具：水粉</a:t>
            </a:r>
            <a:r>
              <a:rPr lang="zh-CN" altLang="en-US" dirty="0" smtClean="0">
                <a:ea typeface="黑体" pitchFamily="2" charset="-122"/>
              </a:rPr>
              <a:t>颜料、画笔、调色盘。</a:t>
            </a:r>
            <a:endParaRPr lang="en-US" altLang="zh-CN" dirty="0" smtClean="0">
              <a:ea typeface="黑体" pitchFamily="2" charset="-122"/>
            </a:endParaRPr>
          </a:p>
          <a:p>
            <a:r>
              <a:rPr lang="zh-CN" altLang="en-US" dirty="0" smtClean="0">
                <a:ea typeface="黑体" pitchFamily="2" charset="-122"/>
              </a:rPr>
              <a:t>（二）染纸技法</a:t>
            </a:r>
          </a:p>
          <a:p>
            <a:r>
              <a:rPr lang="en-US" altLang="zh-CN" dirty="0" smtClean="0">
                <a:ea typeface="黑体" pitchFamily="2" charset="-122"/>
              </a:rPr>
              <a:t>1</a:t>
            </a:r>
            <a:r>
              <a:rPr lang="zh-CN" altLang="en-US" dirty="0" smtClean="0">
                <a:ea typeface="黑体" pitchFamily="2" charset="-122"/>
              </a:rPr>
              <a:t>．浸染</a:t>
            </a:r>
            <a:endParaRPr lang="en-US" altLang="zh-CN" dirty="0" smtClean="0">
              <a:ea typeface="黑体" pitchFamily="2" charset="-122"/>
            </a:endParaRPr>
          </a:p>
          <a:p>
            <a:r>
              <a:rPr lang="en-US" altLang="zh-CN" dirty="0" smtClean="0">
                <a:ea typeface="黑体" pitchFamily="2" charset="-122"/>
              </a:rPr>
              <a:t>2</a:t>
            </a:r>
            <a:r>
              <a:rPr lang="zh-CN" altLang="en-US" dirty="0" smtClean="0">
                <a:ea typeface="黑体" pitchFamily="2" charset="-122"/>
              </a:rPr>
              <a:t>．点染</a:t>
            </a:r>
            <a:endParaRPr lang="zh-CN" altLang="en-US" dirty="0">
              <a:ea typeface="黑体" pitchFamily="2" charset="-122"/>
            </a:endParaRPr>
          </a:p>
        </p:txBody>
      </p:sp>
      <p:pic>
        <p:nvPicPr>
          <p:cNvPr id="913413" name="Picture 5"/>
          <p:cNvPicPr>
            <a:picLocks noChangeAspect="1" noChangeArrowheads="1"/>
          </p:cNvPicPr>
          <p:nvPr/>
        </p:nvPicPr>
        <p:blipFill>
          <a:blip r:embed="rId2"/>
          <a:srcRect/>
          <a:stretch>
            <a:fillRect/>
          </a:stretch>
        </p:blipFill>
        <p:spPr bwMode="auto">
          <a:xfrm>
            <a:off x="285720" y="3071810"/>
            <a:ext cx="8499975" cy="2228847"/>
          </a:xfrm>
          <a:prstGeom prst="rect">
            <a:avLst/>
          </a:prstGeom>
          <a:noFill/>
          <a:ln w="9525">
            <a:noFill/>
            <a:miter lim="800000"/>
            <a:headEnd/>
            <a:tailEnd/>
          </a:ln>
          <a:effectLst/>
        </p:spPr>
      </p:pic>
    </p:spTree>
  </p:cSld>
  <p:clrMapOvr>
    <a:masterClrMapping/>
  </p:clrMapOvr>
  <p:transition>
    <p:dissolv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500042"/>
            <a:ext cx="4572000" cy="646331"/>
          </a:xfrm>
          <a:prstGeom prst="rect">
            <a:avLst/>
          </a:prstGeom>
        </p:spPr>
        <p:txBody>
          <a:bodyPr>
            <a:spAutoFit/>
          </a:bodyPr>
          <a:lstStyle/>
          <a:p>
            <a:r>
              <a:rPr lang="zh-CN" altLang="en-US" dirty="0" smtClean="0">
                <a:ea typeface="黑体" pitchFamily="2" charset="-122"/>
              </a:rPr>
              <a:t>（三）染纸解析与制作</a:t>
            </a:r>
          </a:p>
          <a:p>
            <a:r>
              <a:rPr lang="en-US" altLang="zh-CN" dirty="0" smtClean="0">
                <a:ea typeface="黑体" pitchFamily="2" charset="-122"/>
              </a:rPr>
              <a:t>1</a:t>
            </a:r>
            <a:r>
              <a:rPr lang="zh-CN" altLang="en-US" dirty="0" smtClean="0">
                <a:ea typeface="黑体" pitchFamily="2" charset="-122"/>
              </a:rPr>
              <a:t>．折叠染纸</a:t>
            </a:r>
            <a:endParaRPr lang="zh-CN" altLang="en-US" dirty="0">
              <a:ea typeface="黑体" pitchFamily="2" charset="-122"/>
            </a:endParaRPr>
          </a:p>
        </p:txBody>
      </p:sp>
      <p:pic>
        <p:nvPicPr>
          <p:cNvPr id="914434" name="Picture 2"/>
          <p:cNvPicPr>
            <a:picLocks noChangeAspect="1" noChangeArrowheads="1"/>
          </p:cNvPicPr>
          <p:nvPr/>
        </p:nvPicPr>
        <p:blipFill>
          <a:blip r:embed="rId2"/>
          <a:srcRect/>
          <a:stretch>
            <a:fillRect/>
          </a:stretch>
        </p:blipFill>
        <p:spPr bwMode="auto">
          <a:xfrm>
            <a:off x="642910" y="1142984"/>
            <a:ext cx="6286544" cy="1763299"/>
          </a:xfrm>
          <a:prstGeom prst="rect">
            <a:avLst/>
          </a:prstGeom>
          <a:noFill/>
          <a:ln w="9525">
            <a:noFill/>
            <a:miter lim="800000"/>
            <a:headEnd/>
            <a:tailEnd/>
          </a:ln>
          <a:effectLst/>
        </p:spPr>
      </p:pic>
      <p:pic>
        <p:nvPicPr>
          <p:cNvPr id="914436" name="Picture 4"/>
          <p:cNvPicPr>
            <a:picLocks noChangeAspect="1" noChangeArrowheads="1"/>
          </p:cNvPicPr>
          <p:nvPr/>
        </p:nvPicPr>
        <p:blipFill>
          <a:blip r:embed="rId3"/>
          <a:srcRect/>
          <a:stretch>
            <a:fillRect/>
          </a:stretch>
        </p:blipFill>
        <p:spPr bwMode="auto">
          <a:xfrm>
            <a:off x="1285852" y="2928934"/>
            <a:ext cx="5143536" cy="1432278"/>
          </a:xfrm>
          <a:prstGeom prst="rect">
            <a:avLst/>
          </a:prstGeom>
          <a:noFill/>
          <a:ln w="9525">
            <a:noFill/>
            <a:miter lim="800000"/>
            <a:headEnd/>
            <a:tailEnd/>
          </a:ln>
          <a:effectLst/>
        </p:spPr>
      </p:pic>
      <p:pic>
        <p:nvPicPr>
          <p:cNvPr id="914437" name="Picture 5"/>
          <p:cNvPicPr>
            <a:picLocks noChangeAspect="1" noChangeArrowheads="1"/>
          </p:cNvPicPr>
          <p:nvPr/>
        </p:nvPicPr>
        <p:blipFill>
          <a:blip r:embed="rId4"/>
          <a:srcRect/>
          <a:stretch>
            <a:fillRect/>
          </a:stretch>
        </p:blipFill>
        <p:spPr bwMode="auto">
          <a:xfrm>
            <a:off x="500034" y="4432006"/>
            <a:ext cx="7432695" cy="2425994"/>
          </a:xfrm>
          <a:prstGeom prst="rect">
            <a:avLst/>
          </a:prstGeom>
          <a:noFill/>
          <a:ln w="9525">
            <a:noFill/>
            <a:miter lim="800000"/>
            <a:headEnd/>
            <a:tailEnd/>
          </a:ln>
          <a:effectLst/>
        </p:spPr>
      </p:pic>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00" y="1071546"/>
            <a:ext cx="6929486" cy="707886"/>
          </a:xfrm>
          <a:prstGeom prst="rect">
            <a:avLst/>
          </a:prstGeom>
        </p:spPr>
        <p:txBody>
          <a:bodyPr wrap="square">
            <a:spAutoFit/>
          </a:bodyPr>
          <a:lstStyle/>
          <a:p>
            <a:r>
              <a:rPr lang="zh-CN" altLang="en-US" sz="2000" b="1" dirty="0" smtClean="0">
                <a:solidFill>
                  <a:srgbClr val="FF0000"/>
                </a:solidFill>
                <a:ea typeface="黑体" pitchFamily="2" charset="-122"/>
              </a:rPr>
              <a:t>手工操作工具分为：</a:t>
            </a:r>
            <a:r>
              <a:rPr lang="zh-CN" altLang="en-US" sz="2000" b="1" dirty="0" smtClean="0">
                <a:ea typeface="黑体" pitchFamily="2" charset="-122"/>
              </a:rPr>
              <a:t>铅笔、橡皮擦、彩笔、剪刀、美工刀、刻刀、镊子、圆规、切圆器、直尺、打孔器等。</a:t>
            </a:r>
            <a:endParaRPr lang="zh-CN" altLang="en-US" sz="2000" b="1" dirty="0">
              <a:ea typeface="黑体" pitchFamily="2" charset="-122"/>
            </a:endParaRPr>
          </a:p>
        </p:txBody>
      </p:sp>
      <p:pic>
        <p:nvPicPr>
          <p:cNvPr id="3074" name="Picture 2"/>
          <p:cNvPicPr>
            <a:picLocks noChangeAspect="1" noChangeArrowheads="1"/>
          </p:cNvPicPr>
          <p:nvPr/>
        </p:nvPicPr>
        <p:blipFill>
          <a:blip r:embed="rId2"/>
          <a:srcRect/>
          <a:stretch>
            <a:fillRect/>
          </a:stretch>
        </p:blipFill>
        <p:spPr bwMode="auto">
          <a:xfrm>
            <a:off x="2285984" y="2214554"/>
            <a:ext cx="4357686" cy="3150734"/>
          </a:xfrm>
          <a:prstGeom prst="rect">
            <a:avLst/>
          </a:prstGeom>
          <a:noFill/>
          <a:ln w="9525">
            <a:noFill/>
            <a:miter lim="800000"/>
            <a:headEnd/>
            <a:tailEnd/>
          </a:ln>
          <a:effectLst/>
        </p:spPr>
      </p:pic>
    </p:spTree>
  </p:cSld>
  <p:clrMapOvr>
    <a:masterClrMapping/>
  </p:clrMapOvr>
  <p:transition>
    <p:dissolv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285728"/>
            <a:ext cx="4600940" cy="923330"/>
          </a:xfrm>
          <a:prstGeom prst="rect">
            <a:avLst/>
          </a:prstGeom>
        </p:spPr>
        <p:txBody>
          <a:bodyPr wrap="none">
            <a:spAutoFit/>
          </a:bodyPr>
          <a:lstStyle/>
          <a:p>
            <a:r>
              <a:rPr lang="zh-CN" altLang="en-US" b="1" dirty="0" smtClean="0">
                <a:solidFill>
                  <a:srgbClr val="FF0000"/>
                </a:solidFill>
                <a:ea typeface="黑体" pitchFamily="2" charset="-122"/>
              </a:rPr>
              <a:t>染纸常用折叠方法：</a:t>
            </a:r>
            <a:endParaRPr lang="en-US" altLang="zh-CN" b="1" dirty="0" smtClean="0">
              <a:solidFill>
                <a:srgbClr val="FF0000"/>
              </a:solidFill>
              <a:ea typeface="黑体" pitchFamily="2" charset="-122"/>
            </a:endParaRPr>
          </a:p>
          <a:p>
            <a:endParaRPr lang="en-US" altLang="zh-CN" b="1" dirty="0" smtClean="0">
              <a:solidFill>
                <a:srgbClr val="FF0000"/>
              </a:solidFill>
              <a:ea typeface="黑体" pitchFamily="2" charset="-122"/>
            </a:endParaRPr>
          </a:p>
          <a:p>
            <a:r>
              <a:rPr lang="zh-CN" altLang="en-US" b="1" dirty="0" smtClean="0">
                <a:solidFill>
                  <a:srgbClr val="00B050"/>
                </a:solidFill>
                <a:ea typeface="黑体" pitchFamily="2" charset="-122"/>
              </a:rPr>
              <a:t>水平折叠、田字折叠、米字折叠、辐射折叠</a:t>
            </a:r>
            <a:endParaRPr lang="zh-CN" altLang="en-US" b="1" dirty="0">
              <a:solidFill>
                <a:srgbClr val="00B050"/>
              </a:solidFill>
              <a:ea typeface="黑体" pitchFamily="2" charset="-122"/>
            </a:endParaRPr>
          </a:p>
        </p:txBody>
      </p:sp>
      <p:pic>
        <p:nvPicPr>
          <p:cNvPr id="915458" name="Picture 2"/>
          <p:cNvPicPr>
            <a:picLocks noChangeAspect="1" noChangeArrowheads="1"/>
          </p:cNvPicPr>
          <p:nvPr/>
        </p:nvPicPr>
        <p:blipFill>
          <a:blip r:embed="rId2"/>
          <a:srcRect/>
          <a:stretch>
            <a:fillRect/>
          </a:stretch>
        </p:blipFill>
        <p:spPr bwMode="auto">
          <a:xfrm>
            <a:off x="1652479" y="1428736"/>
            <a:ext cx="4853072" cy="1400174"/>
          </a:xfrm>
          <a:prstGeom prst="rect">
            <a:avLst/>
          </a:prstGeom>
          <a:noFill/>
          <a:ln w="9525">
            <a:noFill/>
            <a:miter lim="800000"/>
            <a:headEnd/>
            <a:tailEnd/>
          </a:ln>
          <a:effectLst/>
        </p:spPr>
      </p:pic>
      <p:pic>
        <p:nvPicPr>
          <p:cNvPr id="915459" name="Picture 3"/>
          <p:cNvPicPr>
            <a:picLocks noChangeAspect="1" noChangeArrowheads="1"/>
          </p:cNvPicPr>
          <p:nvPr/>
        </p:nvPicPr>
        <p:blipFill>
          <a:blip r:embed="rId3"/>
          <a:srcRect/>
          <a:stretch>
            <a:fillRect/>
          </a:stretch>
        </p:blipFill>
        <p:spPr bwMode="auto">
          <a:xfrm>
            <a:off x="1714480" y="3000372"/>
            <a:ext cx="4791071" cy="1361583"/>
          </a:xfrm>
          <a:prstGeom prst="rect">
            <a:avLst/>
          </a:prstGeom>
          <a:noFill/>
          <a:ln w="9525">
            <a:noFill/>
            <a:miter lim="800000"/>
            <a:headEnd/>
            <a:tailEnd/>
          </a:ln>
          <a:effectLst/>
        </p:spPr>
      </p:pic>
      <p:pic>
        <p:nvPicPr>
          <p:cNvPr id="915460" name="Picture 4"/>
          <p:cNvPicPr>
            <a:picLocks noChangeAspect="1" noChangeArrowheads="1"/>
          </p:cNvPicPr>
          <p:nvPr/>
        </p:nvPicPr>
        <p:blipFill>
          <a:blip r:embed="rId4"/>
          <a:srcRect/>
          <a:stretch>
            <a:fillRect/>
          </a:stretch>
        </p:blipFill>
        <p:spPr bwMode="auto">
          <a:xfrm>
            <a:off x="1719205" y="4643446"/>
            <a:ext cx="4786346" cy="1422398"/>
          </a:xfrm>
          <a:prstGeom prst="rect">
            <a:avLst/>
          </a:prstGeom>
          <a:noFill/>
          <a:ln w="9525">
            <a:noFill/>
            <a:miter lim="800000"/>
            <a:headEnd/>
            <a:tailEnd/>
          </a:ln>
          <a:effectLst/>
        </p:spPr>
      </p:pic>
    </p:spTree>
  </p:cSld>
  <p:clrMapOvr>
    <a:masterClrMapping/>
  </p:clrMapOvr>
  <p:transition>
    <p:dissolv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714356"/>
            <a:ext cx="1455848" cy="369332"/>
          </a:xfrm>
          <a:prstGeom prst="rect">
            <a:avLst/>
          </a:prstGeom>
        </p:spPr>
        <p:txBody>
          <a:bodyPr wrap="none">
            <a:spAutoFit/>
          </a:bodyPr>
          <a:lstStyle/>
          <a:p>
            <a:r>
              <a:rPr lang="en-US" altLang="zh-CN" dirty="0" smtClean="0">
                <a:ea typeface="黑体" pitchFamily="2" charset="-122"/>
              </a:rPr>
              <a:t>2</a:t>
            </a:r>
            <a:r>
              <a:rPr lang="zh-CN" altLang="en-US" dirty="0" smtClean="0">
                <a:ea typeface="黑体" pitchFamily="2" charset="-122"/>
              </a:rPr>
              <a:t>．染色剪纸</a:t>
            </a:r>
            <a:endParaRPr lang="zh-CN" altLang="en-US" dirty="0">
              <a:ea typeface="黑体" pitchFamily="2" charset="-122"/>
            </a:endParaRPr>
          </a:p>
        </p:txBody>
      </p:sp>
      <p:pic>
        <p:nvPicPr>
          <p:cNvPr id="916482" name="Picture 2"/>
          <p:cNvPicPr>
            <a:picLocks noChangeAspect="1" noChangeArrowheads="1"/>
          </p:cNvPicPr>
          <p:nvPr/>
        </p:nvPicPr>
        <p:blipFill>
          <a:blip r:embed="rId2"/>
          <a:srcRect/>
          <a:stretch>
            <a:fillRect/>
          </a:stretch>
        </p:blipFill>
        <p:spPr bwMode="auto">
          <a:xfrm>
            <a:off x="571472" y="2214554"/>
            <a:ext cx="7940797" cy="2309823"/>
          </a:xfrm>
          <a:prstGeom prst="rect">
            <a:avLst/>
          </a:prstGeom>
          <a:noFill/>
          <a:ln w="9525">
            <a:noFill/>
            <a:miter lim="800000"/>
            <a:headEnd/>
            <a:tailEnd/>
          </a:ln>
          <a:effectLst/>
        </p:spPr>
      </p:pic>
    </p:spTree>
  </p:cSld>
  <p:clrMapOvr>
    <a:masterClrMapping/>
  </p:clrMapOvr>
  <p:transition>
    <p:dissolv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对角的矩形 1"/>
          <p:cNvSpPr/>
          <p:nvPr/>
        </p:nvSpPr>
        <p:spPr>
          <a:xfrm>
            <a:off x="357158"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pic>
        <p:nvPicPr>
          <p:cNvPr id="917506" name="Picture 2"/>
          <p:cNvPicPr>
            <a:picLocks noChangeAspect="1" noChangeArrowheads="1"/>
          </p:cNvPicPr>
          <p:nvPr/>
        </p:nvPicPr>
        <p:blipFill>
          <a:blip r:embed="rId3" cstate="print"/>
          <a:srcRect/>
          <a:stretch>
            <a:fillRect/>
          </a:stretch>
        </p:blipFill>
        <p:spPr bwMode="auto">
          <a:xfrm>
            <a:off x="1357290" y="1643050"/>
            <a:ext cx="2214578" cy="2214578"/>
          </a:xfrm>
          <a:prstGeom prst="rect">
            <a:avLst/>
          </a:prstGeom>
          <a:noFill/>
          <a:ln w="9525">
            <a:noFill/>
            <a:miter lim="800000"/>
            <a:headEnd/>
            <a:tailEnd/>
          </a:ln>
          <a:effectLst/>
        </p:spPr>
      </p:pic>
      <p:pic>
        <p:nvPicPr>
          <p:cNvPr id="917507" name="Picture 3"/>
          <p:cNvPicPr>
            <a:picLocks noChangeAspect="1" noChangeArrowheads="1"/>
          </p:cNvPicPr>
          <p:nvPr/>
        </p:nvPicPr>
        <p:blipFill>
          <a:blip r:embed="rId4" cstate="print"/>
          <a:srcRect/>
          <a:stretch>
            <a:fillRect/>
          </a:stretch>
        </p:blipFill>
        <p:spPr bwMode="auto">
          <a:xfrm>
            <a:off x="4286249" y="1571613"/>
            <a:ext cx="2357454" cy="2357454"/>
          </a:xfrm>
          <a:prstGeom prst="rect">
            <a:avLst/>
          </a:prstGeom>
          <a:noFill/>
          <a:ln w="9525">
            <a:noFill/>
            <a:miter lim="800000"/>
            <a:headEnd/>
            <a:tailEnd/>
          </a:ln>
          <a:effectLst/>
        </p:spPr>
      </p:pic>
      <p:pic>
        <p:nvPicPr>
          <p:cNvPr id="917508" name="Picture 4"/>
          <p:cNvPicPr>
            <a:picLocks noChangeAspect="1" noChangeArrowheads="1"/>
          </p:cNvPicPr>
          <p:nvPr/>
        </p:nvPicPr>
        <p:blipFill>
          <a:blip r:embed="rId5" cstate="print"/>
          <a:srcRect/>
          <a:stretch>
            <a:fillRect/>
          </a:stretch>
        </p:blipFill>
        <p:spPr bwMode="auto">
          <a:xfrm>
            <a:off x="1928794" y="4276736"/>
            <a:ext cx="4696911" cy="2581264"/>
          </a:xfrm>
          <a:prstGeom prst="rect">
            <a:avLst/>
          </a:prstGeom>
          <a:noFill/>
          <a:ln w="9525">
            <a:noFill/>
            <a:miter lim="800000"/>
            <a:headEnd/>
            <a:tailEnd/>
          </a:ln>
          <a:effectLst/>
        </p:spPr>
      </p:pic>
    </p:spTree>
  </p:cSld>
  <p:clrMapOvr>
    <a:masterClrMapping/>
  </p:clrMapOvr>
  <p:transition>
    <p:dissolve/>
  </p:transition>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graphicFrame>
        <p:nvGraphicFramePr>
          <p:cNvPr id="3" name="图示 2"/>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1071538" y="2571744"/>
            <a:ext cx="6715172" cy="1015663"/>
          </a:xfrm>
          <a:prstGeom prst="rect">
            <a:avLst/>
          </a:prstGeom>
        </p:spPr>
        <p:txBody>
          <a:bodyPr wrap="square">
            <a:spAutoFit/>
          </a:bodyPr>
          <a:lstStyle/>
          <a:p>
            <a:r>
              <a:rPr lang="en-US" altLang="zh-CN" sz="2000" b="1" dirty="0" smtClean="0">
                <a:ea typeface="黑体" pitchFamily="2" charset="-122"/>
              </a:rPr>
              <a:t>1</a:t>
            </a:r>
            <a:r>
              <a:rPr lang="zh-CN" altLang="en-US" sz="2000" b="1" dirty="0" smtClean="0">
                <a:ea typeface="黑体" pitchFamily="2" charset="-122"/>
              </a:rPr>
              <a:t>．想一想，还有哪些方法可以制作出美丽的染纸。</a:t>
            </a:r>
          </a:p>
          <a:p>
            <a:r>
              <a:rPr lang="en-US" altLang="zh-CN" sz="2000" b="1" dirty="0" smtClean="0">
                <a:ea typeface="黑体" pitchFamily="2" charset="-122"/>
              </a:rPr>
              <a:t>1</a:t>
            </a:r>
            <a:r>
              <a:rPr lang="zh-CN" altLang="en-US" sz="2000" b="1" dirty="0" smtClean="0">
                <a:ea typeface="黑体" pitchFamily="2" charset="-122"/>
              </a:rPr>
              <a:t>．按照染纸的折叠方法，染制三张不同花纹的染纸作品。</a:t>
            </a:r>
          </a:p>
          <a:p>
            <a:r>
              <a:rPr lang="en-US" altLang="zh-CN" sz="2000" b="1" dirty="0" smtClean="0">
                <a:ea typeface="黑体" pitchFamily="2" charset="-122"/>
              </a:rPr>
              <a:t>2</a:t>
            </a:r>
            <a:r>
              <a:rPr lang="zh-CN" altLang="en-US" sz="2000" b="1" dirty="0" smtClean="0">
                <a:ea typeface="黑体" pitchFamily="2" charset="-122"/>
              </a:rPr>
              <a:t>．以植物为主题，设计制作一幅染纸剪贴画。</a:t>
            </a:r>
            <a:endParaRPr lang="zh-CN" altLang="en-US" sz="2000" b="1" dirty="0">
              <a:ea typeface="黑体" pitchFamily="2" charset="-122"/>
            </a:endParaRPr>
          </a:p>
        </p:txBody>
      </p:sp>
    </p:spTree>
  </p:cSld>
  <p:clrMapOvr>
    <a:masterClrMapping/>
  </p:clrMapOvr>
  <p:transition>
    <p:dissolv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714356"/>
            <a:ext cx="1723549" cy="461665"/>
          </a:xfrm>
          <a:prstGeom prst="rect">
            <a:avLst/>
          </a:prstGeom>
        </p:spPr>
        <p:txBody>
          <a:bodyPr wrap="none">
            <a:spAutoFit/>
          </a:bodyPr>
          <a:lstStyle/>
          <a:p>
            <a:r>
              <a:rPr lang="zh-CN" altLang="en-US" sz="2400" dirty="0" smtClean="0">
                <a:solidFill>
                  <a:srgbClr val="FF0000"/>
                </a:solidFill>
                <a:ea typeface="黑体" pitchFamily="2" charset="-122"/>
              </a:rPr>
              <a:t>五、纸浆画</a:t>
            </a:r>
            <a:endParaRPr lang="zh-CN" altLang="en-US" sz="2400" dirty="0">
              <a:solidFill>
                <a:srgbClr val="FF0000"/>
              </a:solidFill>
              <a:ea typeface="黑体" pitchFamily="2" charset="-122"/>
            </a:endParaRPr>
          </a:p>
        </p:txBody>
      </p:sp>
      <p:sp>
        <p:nvSpPr>
          <p:cNvPr id="3" name="矩形 2"/>
          <p:cNvSpPr/>
          <p:nvPr/>
        </p:nvSpPr>
        <p:spPr>
          <a:xfrm>
            <a:off x="571472" y="1357298"/>
            <a:ext cx="8143932" cy="2031325"/>
          </a:xfrm>
          <a:prstGeom prst="rect">
            <a:avLst/>
          </a:prstGeom>
        </p:spPr>
        <p:txBody>
          <a:bodyPr wrap="square">
            <a:spAutoFit/>
          </a:bodyPr>
          <a:lstStyle/>
          <a:p>
            <a:r>
              <a:rPr lang="zh-CN" altLang="en-US" dirty="0" smtClean="0">
                <a:ea typeface="黑体" pitchFamily="2" charset="-122"/>
              </a:rPr>
              <a:t>纸浆是把纸张撕碎浸湿后加入白乳胶搅拌调和形成糨糊状，从而使具有一定硬度的普通纸材变成可塑性极强的软性手工材料。幼儿园美术活动中，纸浆因其粗糙的肌理感，以及五彩斑斓的色彩感能带给幼儿丰富的视觉和触感体验。</a:t>
            </a:r>
            <a:endParaRPr lang="en-US" altLang="zh-CN" dirty="0" smtClean="0">
              <a:ea typeface="黑体" pitchFamily="2" charset="-122"/>
            </a:endParaRPr>
          </a:p>
          <a:p>
            <a:endParaRPr lang="en-US" altLang="zh-CN" dirty="0" smtClean="0">
              <a:ea typeface="黑体" pitchFamily="2" charset="-122"/>
            </a:endParaRPr>
          </a:p>
          <a:p>
            <a:r>
              <a:rPr lang="zh-CN" altLang="en-US" dirty="0" smtClean="0">
                <a:ea typeface="黑体" pitchFamily="2" charset="-122"/>
              </a:rPr>
              <a:t>（</a:t>
            </a:r>
            <a:r>
              <a:rPr lang="zh-CN" altLang="en-US" dirty="0" smtClean="0">
                <a:ea typeface="黑体" pitchFamily="2" charset="-122"/>
              </a:rPr>
              <a:t>一）纸浆画的材料与工具</a:t>
            </a:r>
            <a:endParaRPr lang="en-US" altLang="zh-CN" dirty="0" smtClean="0">
              <a:ea typeface="黑体" pitchFamily="2" charset="-122"/>
            </a:endParaRPr>
          </a:p>
          <a:p>
            <a:r>
              <a:rPr lang="zh-CN" altLang="en-US" dirty="0" smtClean="0">
                <a:ea typeface="黑体" pitchFamily="2" charset="-122"/>
              </a:rPr>
              <a:t>材料：卫生纸、一次性纸杯、白乳胶、水粉颜料</a:t>
            </a:r>
            <a:endParaRPr lang="en-US" altLang="zh-CN" dirty="0" smtClean="0">
              <a:ea typeface="黑体" pitchFamily="2" charset="-122"/>
            </a:endParaRPr>
          </a:p>
          <a:p>
            <a:r>
              <a:rPr lang="zh-CN" altLang="en-US" dirty="0" smtClean="0">
                <a:ea typeface="黑体" pitchFamily="2" charset="-122"/>
              </a:rPr>
              <a:t>工具：镊子、牙签、一次性筷子等。</a:t>
            </a:r>
            <a:endParaRPr lang="zh-CN" altLang="en-US" dirty="0">
              <a:ea typeface="黑体" pitchFamily="2" charset="-122"/>
            </a:endParaRPr>
          </a:p>
        </p:txBody>
      </p:sp>
      <p:pic>
        <p:nvPicPr>
          <p:cNvPr id="918530" name="Picture 2"/>
          <p:cNvPicPr>
            <a:picLocks noChangeAspect="1" noChangeArrowheads="1"/>
          </p:cNvPicPr>
          <p:nvPr/>
        </p:nvPicPr>
        <p:blipFill>
          <a:blip r:embed="rId2"/>
          <a:srcRect/>
          <a:stretch>
            <a:fillRect/>
          </a:stretch>
        </p:blipFill>
        <p:spPr bwMode="auto">
          <a:xfrm>
            <a:off x="2189342" y="3429000"/>
            <a:ext cx="3811418" cy="3305176"/>
          </a:xfrm>
          <a:prstGeom prst="rect">
            <a:avLst/>
          </a:prstGeom>
          <a:noFill/>
          <a:ln w="9525">
            <a:noFill/>
            <a:miter lim="800000"/>
            <a:headEnd/>
            <a:tailEnd/>
          </a:ln>
          <a:effectLst/>
        </p:spPr>
      </p:pic>
    </p:spTree>
  </p:cSld>
  <p:clrMapOvr>
    <a:masterClrMapping/>
  </p:clrMapOvr>
  <p:transition>
    <p:dissolv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500042"/>
            <a:ext cx="7715304" cy="2585323"/>
          </a:xfrm>
          <a:prstGeom prst="rect">
            <a:avLst/>
          </a:prstGeom>
        </p:spPr>
        <p:txBody>
          <a:bodyPr wrap="square">
            <a:spAutoFit/>
          </a:bodyPr>
          <a:lstStyle/>
          <a:p>
            <a:r>
              <a:rPr lang="zh-CN" altLang="en-US" dirty="0" smtClean="0">
                <a:ea typeface="黑体" pitchFamily="2" charset="-122"/>
              </a:rPr>
              <a:t>（二）纸浆画的表现形式</a:t>
            </a:r>
          </a:p>
          <a:p>
            <a:r>
              <a:rPr lang="en-US" altLang="zh-CN" dirty="0" smtClean="0">
                <a:ea typeface="黑体" pitchFamily="2" charset="-122"/>
              </a:rPr>
              <a:t>1</a:t>
            </a:r>
            <a:r>
              <a:rPr lang="zh-CN" altLang="en-US" dirty="0" smtClean="0">
                <a:ea typeface="黑体" pitchFamily="2" charset="-122"/>
              </a:rPr>
              <a:t>．平面填涂</a:t>
            </a:r>
            <a:endParaRPr lang="en-US" altLang="zh-CN" dirty="0" smtClean="0">
              <a:ea typeface="黑体" pitchFamily="2" charset="-122"/>
            </a:endParaRPr>
          </a:p>
          <a:p>
            <a:r>
              <a:rPr lang="zh-CN" altLang="en-US" dirty="0" smtClean="0">
                <a:ea typeface="黑体" pitchFamily="2" charset="-122"/>
              </a:rPr>
              <a:t>用镊子夹取纸浆放置在平面底板上，并用镊子或牙签压紧纸浆，使其与底板紧密贴合，形成平面造型。因纸浆具有一定水分，使用的底板一般以木板、泡沫板、瓷片等不吸水的材料为宜。</a:t>
            </a:r>
            <a:endParaRPr lang="en-US" altLang="zh-CN" dirty="0" smtClean="0">
              <a:ea typeface="黑体" pitchFamily="2" charset="-122"/>
            </a:endParaRPr>
          </a:p>
          <a:p>
            <a:r>
              <a:rPr lang="en-US" altLang="zh-CN" dirty="0" smtClean="0">
                <a:ea typeface="黑体" pitchFamily="2" charset="-122"/>
              </a:rPr>
              <a:t>2</a:t>
            </a:r>
            <a:r>
              <a:rPr lang="zh-CN" altLang="en-US" dirty="0" smtClean="0">
                <a:ea typeface="黑体" pitchFamily="2" charset="-122"/>
              </a:rPr>
              <a:t>．材料装饰</a:t>
            </a:r>
          </a:p>
          <a:p>
            <a:r>
              <a:rPr lang="zh-CN" altLang="en-US" dirty="0" smtClean="0">
                <a:ea typeface="黑体" pitchFamily="2" charset="-122"/>
              </a:rPr>
              <a:t>纸浆画不仅可用纸浆单独表现画面，还可在画面中加入综合材料，使纸浆画的表现形式更加丰富多彩。如用毛线装饰图形外轮廓，在图形内部用自然材料进行点缀。</a:t>
            </a:r>
            <a:endParaRPr lang="zh-CN" altLang="en-US" dirty="0">
              <a:ea typeface="黑体" pitchFamily="2" charset="-122"/>
            </a:endParaRPr>
          </a:p>
        </p:txBody>
      </p:sp>
      <p:pic>
        <p:nvPicPr>
          <p:cNvPr id="919554" name="Picture 2"/>
          <p:cNvPicPr>
            <a:picLocks noChangeAspect="1" noChangeArrowheads="1"/>
          </p:cNvPicPr>
          <p:nvPr/>
        </p:nvPicPr>
        <p:blipFill>
          <a:blip r:embed="rId2"/>
          <a:srcRect/>
          <a:stretch>
            <a:fillRect/>
          </a:stretch>
        </p:blipFill>
        <p:spPr bwMode="auto">
          <a:xfrm>
            <a:off x="1357290" y="3429000"/>
            <a:ext cx="2286016" cy="3052254"/>
          </a:xfrm>
          <a:prstGeom prst="rect">
            <a:avLst/>
          </a:prstGeom>
          <a:noFill/>
          <a:ln w="9525">
            <a:noFill/>
            <a:miter lim="800000"/>
            <a:headEnd/>
            <a:tailEnd/>
          </a:ln>
          <a:effectLst/>
        </p:spPr>
      </p:pic>
      <p:pic>
        <p:nvPicPr>
          <p:cNvPr id="919555" name="Picture 3"/>
          <p:cNvPicPr>
            <a:picLocks noChangeAspect="1" noChangeArrowheads="1"/>
          </p:cNvPicPr>
          <p:nvPr/>
        </p:nvPicPr>
        <p:blipFill>
          <a:blip r:embed="rId3" cstate="print"/>
          <a:srcRect/>
          <a:stretch>
            <a:fillRect/>
          </a:stretch>
        </p:blipFill>
        <p:spPr bwMode="auto">
          <a:xfrm>
            <a:off x="3929058" y="3500438"/>
            <a:ext cx="3929090" cy="2472352"/>
          </a:xfrm>
          <a:prstGeom prst="rect">
            <a:avLst/>
          </a:prstGeom>
          <a:noFill/>
          <a:ln w="9525">
            <a:noFill/>
            <a:miter lim="800000"/>
            <a:headEnd/>
            <a:tailEnd/>
          </a:ln>
          <a:effectLst/>
        </p:spPr>
      </p:pic>
    </p:spTree>
  </p:cSld>
  <p:clrMapOvr>
    <a:masterClrMapping/>
  </p:clrMapOvr>
  <p:transition>
    <p:dissolv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785794"/>
            <a:ext cx="4572000" cy="923330"/>
          </a:xfrm>
          <a:prstGeom prst="rect">
            <a:avLst/>
          </a:prstGeom>
        </p:spPr>
        <p:txBody>
          <a:bodyPr>
            <a:spAutoFit/>
          </a:bodyPr>
          <a:lstStyle/>
          <a:p>
            <a:r>
              <a:rPr lang="zh-CN" altLang="en-US" dirty="0" smtClean="0">
                <a:ea typeface="黑体" pitchFamily="2" charset="-122"/>
              </a:rPr>
              <a:t>（三）纸浆画解析与制作</a:t>
            </a:r>
          </a:p>
          <a:p>
            <a:endParaRPr lang="en-US" altLang="zh-CN" dirty="0" smtClean="0">
              <a:ea typeface="黑体" pitchFamily="2" charset="-122"/>
            </a:endParaRPr>
          </a:p>
          <a:p>
            <a:r>
              <a:rPr lang="en-US" altLang="zh-CN" dirty="0" smtClean="0">
                <a:ea typeface="黑体" pitchFamily="2" charset="-122"/>
              </a:rPr>
              <a:t>1</a:t>
            </a:r>
            <a:r>
              <a:rPr lang="zh-CN" altLang="en-US" dirty="0" smtClean="0">
                <a:ea typeface="黑体" pitchFamily="2" charset="-122"/>
              </a:rPr>
              <a:t>．有色纸浆的制作方法</a:t>
            </a:r>
            <a:endParaRPr lang="zh-CN" altLang="en-US" dirty="0">
              <a:ea typeface="黑体" pitchFamily="2" charset="-122"/>
            </a:endParaRPr>
          </a:p>
        </p:txBody>
      </p:sp>
      <p:pic>
        <p:nvPicPr>
          <p:cNvPr id="920578" name="Picture 2"/>
          <p:cNvPicPr>
            <a:picLocks noChangeAspect="1" noChangeArrowheads="1"/>
          </p:cNvPicPr>
          <p:nvPr/>
        </p:nvPicPr>
        <p:blipFill>
          <a:blip r:embed="rId2"/>
          <a:srcRect/>
          <a:stretch>
            <a:fillRect/>
          </a:stretch>
        </p:blipFill>
        <p:spPr bwMode="auto">
          <a:xfrm>
            <a:off x="581025" y="2471738"/>
            <a:ext cx="7980363" cy="1914525"/>
          </a:xfrm>
          <a:prstGeom prst="rect">
            <a:avLst/>
          </a:prstGeom>
          <a:noFill/>
          <a:ln w="9525">
            <a:noFill/>
            <a:miter lim="800000"/>
            <a:headEnd/>
            <a:tailEnd/>
          </a:ln>
          <a:effectLst/>
        </p:spPr>
      </p:pic>
    </p:spTree>
  </p:cSld>
  <p:clrMapOvr>
    <a:masterClrMapping/>
  </p:clrMapOvr>
  <p:transition>
    <p:dissolv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928670"/>
            <a:ext cx="2840842" cy="369332"/>
          </a:xfrm>
          <a:prstGeom prst="rect">
            <a:avLst/>
          </a:prstGeom>
        </p:spPr>
        <p:txBody>
          <a:bodyPr wrap="none">
            <a:spAutoFit/>
          </a:bodyPr>
          <a:lstStyle/>
          <a:p>
            <a:r>
              <a:rPr lang="en-US" altLang="zh-CN" dirty="0" smtClean="0">
                <a:ea typeface="黑体" pitchFamily="2" charset="-122"/>
              </a:rPr>
              <a:t>2</a:t>
            </a:r>
            <a:r>
              <a:rPr lang="zh-CN" altLang="en-US" dirty="0" smtClean="0">
                <a:ea typeface="黑体" pitchFamily="2" charset="-122"/>
              </a:rPr>
              <a:t>．木板纸浆画解析与制作</a:t>
            </a:r>
            <a:endParaRPr lang="zh-CN" altLang="en-US" dirty="0">
              <a:ea typeface="黑体" pitchFamily="2" charset="-122"/>
            </a:endParaRPr>
          </a:p>
        </p:txBody>
      </p:sp>
      <p:pic>
        <p:nvPicPr>
          <p:cNvPr id="921602" name="Picture 2"/>
          <p:cNvPicPr>
            <a:picLocks noChangeAspect="1" noChangeArrowheads="1"/>
          </p:cNvPicPr>
          <p:nvPr/>
        </p:nvPicPr>
        <p:blipFill>
          <a:blip r:embed="rId2"/>
          <a:srcRect/>
          <a:stretch>
            <a:fillRect/>
          </a:stretch>
        </p:blipFill>
        <p:spPr bwMode="auto">
          <a:xfrm>
            <a:off x="714348" y="1500174"/>
            <a:ext cx="7618413" cy="4210050"/>
          </a:xfrm>
          <a:prstGeom prst="rect">
            <a:avLst/>
          </a:prstGeom>
          <a:noFill/>
          <a:ln w="9525">
            <a:noFill/>
            <a:miter lim="800000"/>
            <a:headEnd/>
            <a:tailEnd/>
          </a:ln>
          <a:effectLst/>
        </p:spPr>
      </p:pic>
    </p:spTree>
  </p:cSld>
  <p:clrMapOvr>
    <a:masterClrMapping/>
  </p:clrMapOvr>
  <p:transition>
    <p:dissolv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627" name="Picture 3"/>
          <p:cNvPicPr>
            <a:picLocks noChangeAspect="1" noChangeArrowheads="1"/>
          </p:cNvPicPr>
          <p:nvPr/>
        </p:nvPicPr>
        <p:blipFill>
          <a:blip r:embed="rId2"/>
          <a:srcRect/>
          <a:stretch>
            <a:fillRect/>
          </a:stretch>
        </p:blipFill>
        <p:spPr bwMode="auto">
          <a:xfrm>
            <a:off x="1000100" y="500042"/>
            <a:ext cx="7153275" cy="5686425"/>
          </a:xfrm>
          <a:prstGeom prst="rect">
            <a:avLst/>
          </a:prstGeom>
          <a:noFill/>
          <a:ln w="9525">
            <a:noFill/>
            <a:miter lim="800000"/>
            <a:headEnd/>
            <a:tailEnd/>
          </a:ln>
          <a:effectLst/>
        </p:spPr>
      </p:pic>
    </p:spTree>
  </p:cSld>
  <p:clrMapOvr>
    <a:masterClrMapping/>
  </p:clrMapOvr>
  <p:transition>
    <p:dissolv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对角的矩形 1"/>
          <p:cNvSpPr/>
          <p:nvPr/>
        </p:nvSpPr>
        <p:spPr>
          <a:xfrm>
            <a:off x="357158"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pic>
        <p:nvPicPr>
          <p:cNvPr id="923650" name="Picture 2"/>
          <p:cNvPicPr>
            <a:picLocks noChangeAspect="1" noChangeArrowheads="1"/>
          </p:cNvPicPr>
          <p:nvPr/>
        </p:nvPicPr>
        <p:blipFill>
          <a:blip r:embed="rId3"/>
          <a:srcRect/>
          <a:stretch>
            <a:fillRect/>
          </a:stretch>
        </p:blipFill>
        <p:spPr bwMode="auto">
          <a:xfrm>
            <a:off x="571472" y="1785926"/>
            <a:ext cx="2357454" cy="3362206"/>
          </a:xfrm>
          <a:prstGeom prst="rect">
            <a:avLst/>
          </a:prstGeom>
          <a:noFill/>
          <a:ln w="9525">
            <a:noFill/>
            <a:miter lim="800000"/>
            <a:headEnd/>
            <a:tailEnd/>
          </a:ln>
          <a:effectLst/>
        </p:spPr>
      </p:pic>
      <p:pic>
        <p:nvPicPr>
          <p:cNvPr id="923651" name="Picture 3"/>
          <p:cNvPicPr>
            <a:picLocks noChangeAspect="1" noChangeArrowheads="1"/>
          </p:cNvPicPr>
          <p:nvPr/>
        </p:nvPicPr>
        <p:blipFill>
          <a:blip r:embed="rId4"/>
          <a:srcRect/>
          <a:stretch>
            <a:fillRect/>
          </a:stretch>
        </p:blipFill>
        <p:spPr bwMode="auto">
          <a:xfrm>
            <a:off x="3071802" y="1500174"/>
            <a:ext cx="2651845" cy="3608523"/>
          </a:xfrm>
          <a:prstGeom prst="rect">
            <a:avLst/>
          </a:prstGeom>
          <a:noFill/>
          <a:ln w="9525">
            <a:noFill/>
            <a:miter lim="800000"/>
            <a:headEnd/>
            <a:tailEnd/>
          </a:ln>
          <a:effectLst/>
        </p:spPr>
      </p:pic>
      <p:pic>
        <p:nvPicPr>
          <p:cNvPr id="923652" name="Picture 4"/>
          <p:cNvPicPr>
            <a:picLocks noChangeAspect="1" noChangeArrowheads="1"/>
          </p:cNvPicPr>
          <p:nvPr/>
        </p:nvPicPr>
        <p:blipFill>
          <a:blip r:embed="rId5" cstate="print"/>
          <a:srcRect/>
          <a:stretch>
            <a:fillRect/>
          </a:stretch>
        </p:blipFill>
        <p:spPr bwMode="auto">
          <a:xfrm>
            <a:off x="5929322" y="2428868"/>
            <a:ext cx="3101686" cy="2038344"/>
          </a:xfrm>
          <a:prstGeom prst="rect">
            <a:avLst/>
          </a:prstGeom>
          <a:noFill/>
          <a:ln w="9525">
            <a:noFill/>
            <a:miter lim="800000"/>
            <a:headEnd/>
            <a:tailEnd/>
          </a:ln>
          <a:effectLst/>
        </p:spPr>
      </p:pic>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p>
            <a:r>
              <a:rPr lang="zh-CN" altLang="en-US" dirty="0" smtClean="0">
                <a:solidFill>
                  <a:srgbClr val="7030A0"/>
                </a:solidFill>
                <a:latin typeface="方正少儿简体" pitchFamily="65" charset="-122"/>
                <a:ea typeface="方正少儿简体" pitchFamily="65" charset="-122"/>
              </a:rPr>
              <a:t>第二节 纸艺平面造型</a:t>
            </a:r>
            <a:endParaRPr lang="zh-CN" altLang="en-US" dirty="0">
              <a:solidFill>
                <a:srgbClr val="7030A0"/>
              </a:solidFill>
              <a:latin typeface="方正少儿简体" pitchFamily="65" charset="-122"/>
              <a:ea typeface="方正少儿简体" pitchFamily="65" charset="-122"/>
            </a:endParaRPr>
          </a:p>
        </p:txBody>
      </p:sp>
      <p:sp>
        <p:nvSpPr>
          <p:cNvPr id="3" name="内容占位符 2"/>
          <p:cNvSpPr>
            <a:spLocks noGrp="1"/>
          </p:cNvSpPr>
          <p:nvPr>
            <p:ph idx="1"/>
          </p:nvPr>
        </p:nvSpPr>
        <p:spPr/>
        <p:txBody>
          <a:bodyPr>
            <a:normAutofit/>
          </a:bodyPr>
          <a:lstStyle/>
          <a:p>
            <a:r>
              <a:rPr lang="zh-CN" altLang="en-US" sz="2400" dirty="0" smtClean="0"/>
              <a:t>一、折纸</a:t>
            </a:r>
          </a:p>
          <a:p>
            <a:r>
              <a:rPr lang="zh-CN" altLang="en-US" sz="2400" dirty="0" smtClean="0"/>
              <a:t>折纸是广为人知的纸艺形式，普通的纸张仅仅只通过折叠技法就能呈现为可爱的艺术造型，纸飞机、纸小船都是深受孩子们喜爱的纸玩具。</a:t>
            </a:r>
            <a:endParaRPr lang="en-US" altLang="zh-CN" sz="2400" dirty="0" smtClean="0"/>
          </a:p>
          <a:p>
            <a:endParaRPr lang="en-US" altLang="zh-CN" sz="2400" dirty="0" smtClean="0"/>
          </a:p>
          <a:p>
            <a:r>
              <a:rPr lang="zh-CN" altLang="en-US" sz="2400" dirty="0" smtClean="0">
                <a:solidFill>
                  <a:srgbClr val="FF0000"/>
                </a:solidFill>
                <a:latin typeface="方正少儿简体" pitchFamily="65" charset="-122"/>
                <a:ea typeface="方正少儿简体" pitchFamily="65" charset="-122"/>
              </a:rPr>
              <a:t>（一）折纸材料与工具</a:t>
            </a:r>
          </a:p>
          <a:p>
            <a:r>
              <a:rPr lang="zh-CN" altLang="en-US" sz="2400" dirty="0" smtClean="0"/>
              <a:t>材料：彩色</a:t>
            </a:r>
            <a:r>
              <a:rPr lang="zh-CN" altLang="en-US" sz="2400" dirty="0" smtClean="0"/>
              <a:t>纸、珠光纸、较薄的废旧纸张等</a:t>
            </a:r>
            <a:r>
              <a:rPr lang="zh-CN" altLang="en-US" sz="2400" dirty="0" smtClean="0"/>
              <a:t>。</a:t>
            </a:r>
            <a:endParaRPr lang="en-US" altLang="zh-CN" sz="2400" dirty="0" smtClean="0"/>
          </a:p>
          <a:p>
            <a:r>
              <a:rPr lang="zh-CN" altLang="en-US" sz="2400" dirty="0" smtClean="0"/>
              <a:t>辅助材料：彩笔</a:t>
            </a:r>
            <a:r>
              <a:rPr lang="zh-CN" altLang="en-US" sz="2400" dirty="0" smtClean="0"/>
              <a:t>、双面胶、手工胶。</a:t>
            </a:r>
            <a:endParaRPr lang="zh-CN" altLang="en-US" sz="2400" dirty="0"/>
          </a:p>
        </p:txBody>
      </p:sp>
    </p:spTree>
  </p:cSld>
  <p:clrMapOvr>
    <a:masterClrMapping/>
  </p:clrMapOvr>
  <p:transition>
    <p:dissolve/>
  </p:transition>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graphicFrame>
        <p:nvGraphicFramePr>
          <p:cNvPr id="3" name="图示 2"/>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1071538" y="2571744"/>
            <a:ext cx="6715172" cy="707886"/>
          </a:xfrm>
          <a:prstGeom prst="rect">
            <a:avLst/>
          </a:prstGeom>
        </p:spPr>
        <p:txBody>
          <a:bodyPr wrap="square">
            <a:spAutoFit/>
          </a:bodyPr>
          <a:lstStyle/>
          <a:p>
            <a:r>
              <a:rPr lang="en-US" altLang="zh-CN" sz="2000" dirty="0" smtClean="0">
                <a:ea typeface="黑体" pitchFamily="2" charset="-122"/>
              </a:rPr>
              <a:t>1</a:t>
            </a:r>
            <a:r>
              <a:rPr lang="zh-CN" altLang="en-US" sz="2000" dirty="0" smtClean="0">
                <a:ea typeface="黑体" pitchFamily="2" charset="-122"/>
              </a:rPr>
              <a:t>．选取一个幼儿喜爱的卡通形象，设计制作一幅纸浆画。</a:t>
            </a:r>
          </a:p>
          <a:p>
            <a:r>
              <a:rPr lang="en-US" altLang="zh-CN" sz="2000" dirty="0" smtClean="0">
                <a:ea typeface="黑体" pitchFamily="2" charset="-122"/>
              </a:rPr>
              <a:t>2</a:t>
            </a:r>
            <a:r>
              <a:rPr lang="zh-CN" altLang="en-US" sz="2000" dirty="0" smtClean="0">
                <a:ea typeface="黑体" pitchFamily="2" charset="-122"/>
              </a:rPr>
              <a:t>．选取一个废旧纸盒，用纸浆和综合材料来装扮它。</a:t>
            </a:r>
            <a:endParaRPr lang="zh-CN" altLang="en-US" sz="2000" b="1" dirty="0">
              <a:ea typeface="黑体" pitchFamily="2" charset="-122"/>
            </a:endParaRPr>
          </a:p>
        </p:txBody>
      </p:sp>
    </p:spTree>
  </p:cSld>
  <p:clrMapOvr>
    <a:masterClrMapping/>
  </p:clrMapOvr>
  <p:transition>
    <p:dissolv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p>
            <a:r>
              <a:rPr lang="zh-CN" altLang="en-US" dirty="0" smtClean="0">
                <a:solidFill>
                  <a:srgbClr val="7030A0"/>
                </a:solidFill>
                <a:latin typeface="方正少儿简体" pitchFamily="65" charset="-122"/>
                <a:ea typeface="方正少儿简体" pitchFamily="65" charset="-122"/>
              </a:rPr>
              <a:t>第三节 纸艺立体造型</a:t>
            </a:r>
            <a:endParaRPr lang="zh-CN" altLang="en-US" dirty="0">
              <a:solidFill>
                <a:srgbClr val="7030A0"/>
              </a:solidFill>
              <a:latin typeface="方正少儿简体" pitchFamily="65" charset="-122"/>
              <a:ea typeface="方正少儿简体" pitchFamily="65" charset="-122"/>
            </a:endParaRPr>
          </a:p>
        </p:txBody>
      </p:sp>
      <p:pic>
        <p:nvPicPr>
          <p:cNvPr id="1026" name="Picture 2"/>
          <p:cNvPicPr>
            <a:picLocks noChangeAspect="1" noChangeArrowheads="1"/>
          </p:cNvPicPr>
          <p:nvPr/>
        </p:nvPicPr>
        <p:blipFill>
          <a:blip r:embed="rId2"/>
          <a:srcRect/>
          <a:stretch>
            <a:fillRect/>
          </a:stretch>
        </p:blipFill>
        <p:spPr bwMode="auto">
          <a:xfrm>
            <a:off x="1085853" y="3929066"/>
            <a:ext cx="3343271" cy="2765723"/>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214942" y="3500438"/>
            <a:ext cx="2245214" cy="3161709"/>
          </a:xfrm>
          <a:prstGeom prst="rect">
            <a:avLst/>
          </a:prstGeom>
          <a:noFill/>
          <a:ln w="9525">
            <a:noFill/>
            <a:miter lim="800000"/>
            <a:headEnd/>
            <a:tailEnd/>
          </a:ln>
          <a:effectLst/>
        </p:spPr>
      </p:pic>
      <p:sp>
        <p:nvSpPr>
          <p:cNvPr id="8" name="矩形 7"/>
          <p:cNvSpPr/>
          <p:nvPr/>
        </p:nvSpPr>
        <p:spPr>
          <a:xfrm>
            <a:off x="714348" y="1428736"/>
            <a:ext cx="7215238" cy="2400657"/>
          </a:xfrm>
          <a:prstGeom prst="rect">
            <a:avLst/>
          </a:prstGeom>
        </p:spPr>
        <p:txBody>
          <a:bodyPr wrap="square">
            <a:spAutoFit/>
          </a:bodyPr>
          <a:lstStyle/>
          <a:p>
            <a:pPr>
              <a:buNone/>
            </a:pPr>
            <a:r>
              <a:rPr lang="zh-CN" altLang="en-US" sz="2400" dirty="0" smtClean="0">
                <a:solidFill>
                  <a:srgbClr val="FF0000"/>
                </a:solidFill>
                <a:latin typeface="黑体" pitchFamily="2" charset="-122"/>
                <a:ea typeface="黑体" pitchFamily="2" charset="-122"/>
              </a:rPr>
              <a:t>一、衍纸</a:t>
            </a:r>
            <a:endParaRPr lang="en-US" altLang="zh-CN" sz="2400" dirty="0" smtClean="0">
              <a:solidFill>
                <a:srgbClr val="FF0000"/>
              </a:solidFill>
              <a:latin typeface="黑体" pitchFamily="2" charset="-122"/>
              <a:ea typeface="黑体" pitchFamily="2" charset="-122"/>
            </a:endParaRPr>
          </a:p>
          <a:p>
            <a:pPr>
              <a:buNone/>
            </a:pPr>
            <a:r>
              <a:rPr lang="zh-CN" altLang="en-US" dirty="0" smtClean="0">
                <a:latin typeface="黑体" pitchFamily="2" charset="-122"/>
                <a:ea typeface="黑体" pitchFamily="2" charset="-122"/>
              </a:rPr>
              <a:t>衍纸常常运用在礼品包装、卡片制作、装饰画等作品内，形成颇具特色的纸艺装饰艺术。</a:t>
            </a:r>
            <a:endParaRPr lang="en-US" altLang="zh-CN" dirty="0" smtClean="0">
              <a:latin typeface="黑体" pitchFamily="2" charset="-122"/>
              <a:ea typeface="黑体" pitchFamily="2" charset="-122"/>
            </a:endParaRPr>
          </a:p>
          <a:p>
            <a:pPr>
              <a:buNone/>
            </a:pPr>
            <a:endParaRPr lang="en-US" altLang="zh-CN" dirty="0" smtClean="0">
              <a:latin typeface="黑体" pitchFamily="2" charset="-122"/>
              <a:ea typeface="黑体" pitchFamily="2" charset="-122"/>
            </a:endParaRPr>
          </a:p>
          <a:p>
            <a:pPr>
              <a:buNone/>
            </a:pPr>
            <a:r>
              <a:rPr lang="zh-CN" altLang="en-US" dirty="0" smtClean="0">
                <a:latin typeface="黑体" pitchFamily="2" charset="-122"/>
                <a:ea typeface="黑体" pitchFamily="2" charset="-122"/>
              </a:rPr>
              <a:t>（</a:t>
            </a:r>
            <a:r>
              <a:rPr lang="zh-CN" altLang="en-US" dirty="0" smtClean="0">
                <a:latin typeface="黑体" pitchFamily="2" charset="-122"/>
                <a:ea typeface="黑体" pitchFamily="2" charset="-122"/>
              </a:rPr>
              <a:t>一）衍纸的材料与工具</a:t>
            </a:r>
            <a:endParaRPr lang="en-US" altLang="zh-CN" dirty="0" smtClean="0">
              <a:latin typeface="黑体" pitchFamily="2" charset="-122"/>
              <a:ea typeface="黑体" pitchFamily="2" charset="-122"/>
            </a:endParaRPr>
          </a:p>
          <a:p>
            <a:pPr>
              <a:buNone/>
            </a:pPr>
            <a:r>
              <a:rPr lang="zh-CN" altLang="en-US" dirty="0" smtClean="0">
                <a:latin typeface="黑体" pitchFamily="2" charset="-122"/>
                <a:ea typeface="黑体" pitchFamily="2" charset="-122"/>
              </a:rPr>
              <a:t>材料：衍纸条，规格有</a:t>
            </a:r>
            <a:r>
              <a:rPr lang="en-US" altLang="zh-CN" dirty="0" smtClean="0">
                <a:latin typeface="黑体" pitchFamily="2" charset="-122"/>
                <a:ea typeface="黑体" pitchFamily="2" charset="-122"/>
              </a:rPr>
              <a:t>30</a:t>
            </a:r>
            <a:r>
              <a:rPr lang="zh-CN" altLang="en-US" dirty="0" smtClean="0">
                <a:latin typeface="黑体" pitchFamily="2" charset="-122"/>
                <a:ea typeface="黑体" pitchFamily="2" charset="-122"/>
              </a:rPr>
              <a:t>厘米、</a:t>
            </a:r>
            <a:r>
              <a:rPr lang="en-US" altLang="zh-CN" dirty="0" smtClean="0">
                <a:latin typeface="黑体" pitchFamily="2" charset="-122"/>
                <a:ea typeface="黑体" pitchFamily="2" charset="-122"/>
              </a:rPr>
              <a:t>50</a:t>
            </a:r>
            <a:r>
              <a:rPr lang="zh-CN" altLang="en-US" dirty="0" smtClean="0">
                <a:latin typeface="黑体" pitchFamily="2" charset="-122"/>
                <a:ea typeface="黑体" pitchFamily="2" charset="-122"/>
              </a:rPr>
              <a:t>厘米长度不等，</a:t>
            </a:r>
            <a:r>
              <a:rPr lang="en-US" altLang="zh-CN" dirty="0" smtClean="0">
                <a:latin typeface="黑体" pitchFamily="2" charset="-122"/>
                <a:ea typeface="黑体" pitchFamily="2" charset="-122"/>
              </a:rPr>
              <a:t>3</a:t>
            </a:r>
            <a:r>
              <a:rPr lang="zh-CN" altLang="en-US" dirty="0" smtClean="0">
                <a:latin typeface="黑体" pitchFamily="2" charset="-122"/>
                <a:ea typeface="黑体" pitchFamily="2" charset="-122"/>
              </a:rPr>
              <a:t>毫米、</a:t>
            </a:r>
            <a:r>
              <a:rPr lang="en-US" altLang="zh-CN" dirty="0" smtClean="0">
                <a:latin typeface="黑体" pitchFamily="2" charset="-122"/>
                <a:ea typeface="黑体" pitchFamily="2" charset="-122"/>
              </a:rPr>
              <a:t>5</a:t>
            </a:r>
            <a:r>
              <a:rPr lang="zh-CN" altLang="en-US" dirty="0" smtClean="0">
                <a:latin typeface="黑体" pitchFamily="2" charset="-122"/>
                <a:ea typeface="黑体" pitchFamily="2" charset="-122"/>
              </a:rPr>
              <a:t>毫米、</a:t>
            </a:r>
            <a:r>
              <a:rPr lang="en-US" altLang="zh-CN" dirty="0" smtClean="0">
                <a:latin typeface="黑体" pitchFamily="2" charset="-122"/>
                <a:ea typeface="黑体" pitchFamily="2" charset="-122"/>
              </a:rPr>
              <a:t>8</a:t>
            </a:r>
            <a:r>
              <a:rPr lang="zh-CN" altLang="en-US" dirty="0" smtClean="0">
                <a:latin typeface="黑体" pitchFamily="2" charset="-122"/>
                <a:ea typeface="黑体" pitchFamily="2" charset="-122"/>
              </a:rPr>
              <a:t>毫米宽度不等的纸条，衍纸粘贴的背景纸一般为厚卡纸或厚纸板。</a:t>
            </a:r>
            <a:endParaRPr lang="en-US" altLang="zh-CN" dirty="0" smtClean="0">
              <a:latin typeface="黑体" pitchFamily="2" charset="-122"/>
              <a:ea typeface="黑体" pitchFamily="2" charset="-122"/>
            </a:endParaRPr>
          </a:p>
          <a:p>
            <a:pPr>
              <a:buNone/>
            </a:pPr>
            <a:r>
              <a:rPr lang="zh-CN" altLang="en-US" dirty="0" smtClean="0">
                <a:latin typeface="黑体" pitchFamily="2" charset="-122"/>
                <a:ea typeface="黑体" pitchFamily="2" charset="-122"/>
              </a:rPr>
              <a:t>工具：白乳胶，又称手工白胶。</a:t>
            </a:r>
          </a:p>
        </p:txBody>
      </p:sp>
    </p:spTree>
  </p:cSld>
  <p:clrMapOvr>
    <a:masterClrMapping/>
  </p:clrMapOvr>
  <p:transition>
    <p:dissolv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571480"/>
            <a:ext cx="6048451" cy="1785104"/>
          </a:xfrm>
          <a:prstGeom prst="rect">
            <a:avLst/>
          </a:prstGeom>
        </p:spPr>
        <p:txBody>
          <a:bodyPr wrap="none">
            <a:spAutoFit/>
          </a:bodyPr>
          <a:lstStyle/>
          <a:p>
            <a:r>
              <a:rPr lang="zh-CN" altLang="en-US" sz="2000" b="1" dirty="0" smtClean="0">
                <a:solidFill>
                  <a:srgbClr val="FF0000"/>
                </a:solidFill>
                <a:ea typeface="黑体" pitchFamily="2" charset="-122"/>
              </a:rPr>
              <a:t>衍纸的工具</a:t>
            </a:r>
            <a:endParaRPr lang="en-US" altLang="zh-CN" sz="2000" b="1" dirty="0" smtClean="0">
              <a:solidFill>
                <a:srgbClr val="FF0000"/>
              </a:solidFill>
              <a:ea typeface="黑体" pitchFamily="2" charset="-122"/>
            </a:endParaRPr>
          </a:p>
          <a:p>
            <a:r>
              <a:rPr lang="zh-CN" altLang="en-US" b="1" dirty="0" smtClean="0">
                <a:solidFill>
                  <a:srgbClr val="00B050"/>
                </a:solidFill>
                <a:ea typeface="黑体" pitchFamily="2" charset="-122"/>
              </a:rPr>
              <a:t>衍纸棒</a:t>
            </a:r>
            <a:r>
              <a:rPr lang="zh-CN" altLang="en-US" b="1" dirty="0" smtClean="0">
                <a:ea typeface="黑体" pitchFamily="2" charset="-122"/>
              </a:rPr>
              <a:t>：便于卷曲纸条的工具，也可用牙签或竹签自制； </a:t>
            </a:r>
          </a:p>
          <a:p>
            <a:r>
              <a:rPr lang="zh-CN" altLang="en-US" b="1" dirty="0" smtClean="0">
                <a:solidFill>
                  <a:srgbClr val="00B050"/>
                </a:solidFill>
                <a:ea typeface="黑体" pitchFamily="2" charset="-122"/>
              </a:rPr>
              <a:t>卷纸器</a:t>
            </a:r>
            <a:r>
              <a:rPr lang="zh-CN" altLang="en-US" b="1" dirty="0" smtClean="0">
                <a:ea typeface="黑体" pitchFamily="2" charset="-122"/>
              </a:rPr>
              <a:t>：用于卷制大的纸卷； </a:t>
            </a:r>
          </a:p>
          <a:p>
            <a:r>
              <a:rPr lang="zh-CN" altLang="en-US" b="1" dirty="0" smtClean="0">
                <a:solidFill>
                  <a:srgbClr val="00B050"/>
                </a:solidFill>
                <a:ea typeface="黑体" pitchFamily="2" charset="-122"/>
              </a:rPr>
              <a:t>衍纸板</a:t>
            </a:r>
            <a:r>
              <a:rPr lang="zh-CN" altLang="en-US" b="1" dirty="0" smtClean="0">
                <a:ea typeface="黑体" pitchFamily="2" charset="-122"/>
              </a:rPr>
              <a:t>：规定纸卷的大小； </a:t>
            </a:r>
          </a:p>
          <a:p>
            <a:r>
              <a:rPr lang="zh-CN" altLang="en-US" b="1" dirty="0" smtClean="0">
                <a:solidFill>
                  <a:srgbClr val="00B050"/>
                </a:solidFill>
                <a:ea typeface="黑体" pitchFamily="2" charset="-122"/>
              </a:rPr>
              <a:t>凸卷器</a:t>
            </a:r>
            <a:r>
              <a:rPr lang="zh-CN" altLang="en-US" b="1" dirty="0" smtClean="0">
                <a:ea typeface="黑体" pitchFamily="2" charset="-122"/>
              </a:rPr>
              <a:t>：制作不同的凸卷形状。</a:t>
            </a:r>
          </a:p>
          <a:p>
            <a:r>
              <a:rPr lang="zh-CN" altLang="en-US" b="1" dirty="0" smtClean="0">
                <a:ea typeface="黑体" pitchFamily="2" charset="-122"/>
              </a:rPr>
              <a:t>辅助工具有镊子、直尺、剪刀、美工刀等。</a:t>
            </a:r>
            <a:endParaRPr lang="zh-CN" altLang="en-US" b="1" dirty="0">
              <a:ea typeface="黑体" pitchFamily="2" charset="-122"/>
            </a:endParaRPr>
          </a:p>
        </p:txBody>
      </p:sp>
      <p:pic>
        <p:nvPicPr>
          <p:cNvPr id="2050" name="Picture 2"/>
          <p:cNvPicPr>
            <a:picLocks noChangeAspect="1" noChangeArrowheads="1"/>
          </p:cNvPicPr>
          <p:nvPr/>
        </p:nvPicPr>
        <p:blipFill>
          <a:blip r:embed="rId2"/>
          <a:srcRect/>
          <a:stretch>
            <a:fillRect/>
          </a:stretch>
        </p:blipFill>
        <p:spPr bwMode="auto">
          <a:xfrm>
            <a:off x="571472" y="2571744"/>
            <a:ext cx="2495895" cy="1285885"/>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3500430" y="2428868"/>
            <a:ext cx="1785950" cy="1714512"/>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6072198" y="2428868"/>
            <a:ext cx="2219319" cy="1554578"/>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a:srcRect/>
          <a:stretch>
            <a:fillRect/>
          </a:stretch>
        </p:blipFill>
        <p:spPr bwMode="auto">
          <a:xfrm>
            <a:off x="1142976" y="4610099"/>
            <a:ext cx="2898877" cy="2247901"/>
          </a:xfrm>
          <a:prstGeom prst="rect">
            <a:avLst/>
          </a:prstGeom>
          <a:noFill/>
          <a:ln w="9525">
            <a:noFill/>
            <a:miter lim="800000"/>
            <a:headEnd/>
            <a:tailEnd/>
          </a:ln>
          <a:effectLst/>
        </p:spPr>
      </p:pic>
      <p:pic>
        <p:nvPicPr>
          <p:cNvPr id="2054" name="Picture 6"/>
          <p:cNvPicPr>
            <a:picLocks noChangeAspect="1" noChangeArrowheads="1"/>
          </p:cNvPicPr>
          <p:nvPr/>
        </p:nvPicPr>
        <p:blipFill>
          <a:blip r:embed="rId6"/>
          <a:srcRect/>
          <a:stretch>
            <a:fillRect/>
          </a:stretch>
        </p:blipFill>
        <p:spPr bwMode="auto">
          <a:xfrm>
            <a:off x="4857752" y="4112929"/>
            <a:ext cx="2757492" cy="2745071"/>
          </a:xfrm>
          <a:prstGeom prst="rect">
            <a:avLst/>
          </a:prstGeom>
          <a:noFill/>
          <a:ln w="9525">
            <a:noFill/>
            <a:miter lim="800000"/>
            <a:headEnd/>
            <a:tailEnd/>
          </a:ln>
          <a:effectLst/>
        </p:spPr>
      </p:pic>
    </p:spTree>
  </p:cSld>
  <p:clrMapOvr>
    <a:masterClrMapping/>
  </p:clrMapOvr>
  <p:transition>
    <p:dissolv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714356"/>
            <a:ext cx="2492990" cy="369332"/>
          </a:xfrm>
          <a:prstGeom prst="rect">
            <a:avLst/>
          </a:prstGeom>
        </p:spPr>
        <p:txBody>
          <a:bodyPr wrap="none">
            <a:spAutoFit/>
          </a:bodyPr>
          <a:lstStyle/>
          <a:p>
            <a:r>
              <a:rPr lang="zh-CN" altLang="en-US" dirty="0" smtClean="0">
                <a:ea typeface="黑体" pitchFamily="2" charset="-122"/>
              </a:rPr>
              <a:t>（二</a:t>
            </a:r>
            <a:r>
              <a:rPr lang="zh-CN" altLang="en-US" dirty="0" smtClean="0">
                <a:ea typeface="黑体" pitchFamily="2" charset="-122"/>
              </a:rPr>
              <a:t>）基本</a:t>
            </a:r>
            <a:r>
              <a:rPr lang="zh-CN" altLang="en-US" dirty="0" smtClean="0">
                <a:ea typeface="黑体" pitchFamily="2" charset="-122"/>
              </a:rPr>
              <a:t>形制作技法</a:t>
            </a:r>
            <a:endParaRPr lang="zh-CN" altLang="en-US" dirty="0">
              <a:ea typeface="黑体" pitchFamily="2" charset="-122"/>
            </a:endParaRPr>
          </a:p>
        </p:txBody>
      </p:sp>
      <p:pic>
        <p:nvPicPr>
          <p:cNvPr id="3075" name="Picture 3"/>
          <p:cNvPicPr>
            <a:picLocks noChangeAspect="1" noChangeArrowheads="1"/>
          </p:cNvPicPr>
          <p:nvPr/>
        </p:nvPicPr>
        <p:blipFill>
          <a:blip r:embed="rId2"/>
          <a:srcRect/>
          <a:stretch>
            <a:fillRect/>
          </a:stretch>
        </p:blipFill>
        <p:spPr bwMode="auto">
          <a:xfrm>
            <a:off x="642910" y="1714488"/>
            <a:ext cx="8077678" cy="4276742"/>
          </a:xfrm>
          <a:prstGeom prst="rect">
            <a:avLst/>
          </a:prstGeom>
          <a:noFill/>
          <a:ln w="9525">
            <a:noFill/>
            <a:miter lim="800000"/>
            <a:headEnd/>
            <a:tailEnd/>
          </a:ln>
          <a:effectLst/>
        </p:spPr>
      </p:pic>
    </p:spTree>
  </p:cSld>
  <p:clrMapOvr>
    <a:masterClrMapping/>
  </p:clrMapOvr>
  <p:transition>
    <p:dissolv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642918"/>
            <a:ext cx="2031325" cy="369332"/>
          </a:xfrm>
          <a:prstGeom prst="rect">
            <a:avLst/>
          </a:prstGeom>
        </p:spPr>
        <p:txBody>
          <a:bodyPr wrap="none">
            <a:spAutoFit/>
          </a:bodyPr>
          <a:lstStyle/>
          <a:p>
            <a:r>
              <a:rPr lang="zh-CN" altLang="en-US" dirty="0" smtClean="0">
                <a:ea typeface="黑体" pitchFamily="2" charset="-122"/>
              </a:rPr>
              <a:t>（三</a:t>
            </a:r>
            <a:r>
              <a:rPr lang="zh-CN" altLang="en-US" dirty="0" smtClean="0">
                <a:ea typeface="黑体" pitchFamily="2" charset="-122"/>
              </a:rPr>
              <a:t>）解析</a:t>
            </a:r>
            <a:r>
              <a:rPr lang="zh-CN" altLang="en-US" dirty="0" smtClean="0">
                <a:ea typeface="黑体" pitchFamily="2" charset="-122"/>
              </a:rPr>
              <a:t>与制作</a:t>
            </a:r>
            <a:endParaRPr lang="zh-CN" altLang="en-US" dirty="0">
              <a:ea typeface="黑体" pitchFamily="2" charset="-122"/>
            </a:endParaRPr>
          </a:p>
        </p:txBody>
      </p:sp>
      <p:sp>
        <p:nvSpPr>
          <p:cNvPr id="3" name="矩形 2"/>
          <p:cNvSpPr/>
          <p:nvPr/>
        </p:nvSpPr>
        <p:spPr>
          <a:xfrm>
            <a:off x="500034" y="1285860"/>
            <a:ext cx="3500462" cy="4524315"/>
          </a:xfrm>
          <a:prstGeom prst="rect">
            <a:avLst/>
          </a:prstGeom>
        </p:spPr>
        <p:txBody>
          <a:bodyPr wrap="square">
            <a:spAutoFit/>
          </a:bodyPr>
          <a:lstStyle/>
          <a:p>
            <a:r>
              <a:rPr lang="en-US" altLang="zh-CN" dirty="0" smtClean="0">
                <a:ea typeface="黑体" pitchFamily="2" charset="-122"/>
              </a:rPr>
              <a:t>1</a:t>
            </a:r>
            <a:r>
              <a:rPr lang="zh-CN" altLang="en-US" dirty="0" smtClean="0">
                <a:ea typeface="黑体" pitchFamily="2" charset="-122"/>
              </a:rPr>
              <a:t>．小狗造型</a:t>
            </a:r>
            <a:endParaRPr lang="en-US" altLang="zh-CN" dirty="0" smtClean="0">
              <a:ea typeface="黑体" pitchFamily="2" charset="-122"/>
            </a:endParaRPr>
          </a:p>
          <a:p>
            <a:endParaRPr lang="en-US" altLang="zh-CN" dirty="0" smtClean="0">
              <a:ea typeface="黑体" pitchFamily="2" charset="-122"/>
            </a:endParaRPr>
          </a:p>
          <a:p>
            <a:r>
              <a:rPr lang="zh-CN" altLang="en-US" dirty="0" smtClean="0">
                <a:ea typeface="黑体" pitchFamily="2" charset="-122"/>
              </a:rPr>
              <a:t>（</a:t>
            </a:r>
            <a:r>
              <a:rPr lang="en-US" altLang="zh-CN" dirty="0" smtClean="0">
                <a:ea typeface="黑体" pitchFamily="2" charset="-122"/>
              </a:rPr>
              <a:t>1</a:t>
            </a:r>
            <a:r>
              <a:rPr lang="zh-CN" altLang="en-US" dirty="0" smtClean="0">
                <a:ea typeface="黑体" pitchFamily="2" charset="-122"/>
              </a:rPr>
              <a:t>）用四根衍纸条粘贴为一个长条，制作紧卷形成小狗的头，做两个松卷捏制为小狗的耳朵形状； </a:t>
            </a:r>
          </a:p>
          <a:p>
            <a:r>
              <a:rPr lang="zh-CN" altLang="en-US" dirty="0" smtClean="0">
                <a:ea typeface="黑体" pitchFamily="2" charset="-122"/>
              </a:rPr>
              <a:t>（</a:t>
            </a:r>
            <a:r>
              <a:rPr lang="en-US" altLang="zh-CN" dirty="0" smtClean="0">
                <a:ea typeface="黑体" pitchFamily="2" charset="-122"/>
              </a:rPr>
              <a:t>2</a:t>
            </a:r>
            <a:r>
              <a:rPr lang="zh-CN" altLang="en-US" dirty="0" smtClean="0">
                <a:ea typeface="黑体" pitchFamily="2" charset="-122"/>
              </a:rPr>
              <a:t>）将浅色和深色的衍纸条粘贴为一长条，卷为松卷，捏制为小狗的身体形状； </a:t>
            </a:r>
          </a:p>
          <a:p>
            <a:r>
              <a:rPr lang="zh-CN" altLang="en-US" dirty="0" smtClean="0">
                <a:ea typeface="黑体" pitchFamily="2" charset="-122"/>
              </a:rPr>
              <a:t>（</a:t>
            </a:r>
            <a:r>
              <a:rPr lang="en-US" altLang="zh-CN" dirty="0" smtClean="0">
                <a:ea typeface="黑体" pitchFamily="2" charset="-122"/>
              </a:rPr>
              <a:t>3</a:t>
            </a:r>
            <a:r>
              <a:rPr lang="zh-CN" altLang="en-US" dirty="0" smtClean="0">
                <a:ea typeface="黑体" pitchFamily="2" charset="-122"/>
              </a:rPr>
              <a:t>）将白色和黑色的衍纸条粘贴为一长条，卷为紧卷做眼睛；捏制松卷形成小狗的尾巴形状； </a:t>
            </a:r>
          </a:p>
          <a:p>
            <a:r>
              <a:rPr lang="zh-CN" altLang="en-US" dirty="0" smtClean="0">
                <a:ea typeface="黑体" pitchFamily="2" charset="-122"/>
              </a:rPr>
              <a:t>（</a:t>
            </a:r>
            <a:r>
              <a:rPr lang="en-US" altLang="zh-CN" dirty="0" smtClean="0">
                <a:ea typeface="黑体" pitchFamily="2" charset="-122"/>
              </a:rPr>
              <a:t>4</a:t>
            </a:r>
            <a:r>
              <a:rPr lang="zh-CN" altLang="en-US" dirty="0" smtClean="0">
                <a:ea typeface="黑体" pitchFamily="2" charset="-122"/>
              </a:rPr>
              <a:t>）捏制松卷形成小狗的四个脚掌； </a:t>
            </a:r>
          </a:p>
          <a:p>
            <a:r>
              <a:rPr lang="zh-CN" altLang="en-US" dirty="0" smtClean="0">
                <a:ea typeface="黑体" pitchFamily="2" charset="-122"/>
              </a:rPr>
              <a:t>（</a:t>
            </a:r>
            <a:r>
              <a:rPr lang="en-US" altLang="zh-CN" dirty="0" smtClean="0">
                <a:ea typeface="黑体" pitchFamily="2" charset="-122"/>
              </a:rPr>
              <a:t>5</a:t>
            </a:r>
            <a:r>
              <a:rPr lang="zh-CN" altLang="en-US" dirty="0" smtClean="0">
                <a:ea typeface="黑体" pitchFamily="2" charset="-122"/>
              </a:rPr>
              <a:t>）将捏制出的纸卷用白胶粘贴牢固，制作紧卷挂饰进行装点，形成完整的小狗形状。</a:t>
            </a:r>
            <a:endParaRPr lang="zh-CN" altLang="en-US" dirty="0">
              <a:ea typeface="黑体" pitchFamily="2" charset="-122"/>
            </a:endParaRPr>
          </a:p>
        </p:txBody>
      </p:sp>
      <p:pic>
        <p:nvPicPr>
          <p:cNvPr id="4098" name="Picture 2"/>
          <p:cNvPicPr>
            <a:picLocks noChangeAspect="1" noChangeArrowheads="1"/>
          </p:cNvPicPr>
          <p:nvPr/>
        </p:nvPicPr>
        <p:blipFill>
          <a:blip r:embed="rId2"/>
          <a:srcRect/>
          <a:stretch>
            <a:fillRect/>
          </a:stretch>
        </p:blipFill>
        <p:spPr bwMode="auto">
          <a:xfrm>
            <a:off x="4055834" y="1643050"/>
            <a:ext cx="5088166" cy="4381508"/>
          </a:xfrm>
          <a:prstGeom prst="rect">
            <a:avLst/>
          </a:prstGeom>
          <a:noFill/>
          <a:ln w="9525">
            <a:noFill/>
            <a:miter lim="800000"/>
            <a:headEnd/>
            <a:tailEnd/>
          </a:ln>
          <a:effectLst/>
        </p:spPr>
      </p:pic>
    </p:spTree>
  </p:cSld>
  <p:clrMapOvr>
    <a:masterClrMapping/>
  </p:clrMapOvr>
  <p:transition>
    <p:dissolv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571480"/>
            <a:ext cx="7929618" cy="2031325"/>
          </a:xfrm>
          <a:prstGeom prst="rect">
            <a:avLst/>
          </a:prstGeom>
        </p:spPr>
        <p:txBody>
          <a:bodyPr wrap="square">
            <a:spAutoFit/>
          </a:bodyPr>
          <a:lstStyle/>
          <a:p>
            <a:r>
              <a:rPr lang="en-US" altLang="zh-CN" dirty="0" smtClean="0">
                <a:ea typeface="黑体" pitchFamily="2" charset="-122"/>
              </a:rPr>
              <a:t>2</a:t>
            </a:r>
            <a:r>
              <a:rPr lang="zh-CN" altLang="en-US" dirty="0" smtClean="0">
                <a:ea typeface="黑体" pitchFamily="2" charset="-122"/>
              </a:rPr>
              <a:t>．金鱼造型</a:t>
            </a:r>
            <a:endParaRPr lang="en-US" altLang="zh-CN" dirty="0" smtClean="0">
              <a:ea typeface="黑体" pitchFamily="2" charset="-122"/>
            </a:endParaRPr>
          </a:p>
          <a:p>
            <a:r>
              <a:rPr lang="zh-CN" altLang="en-US" dirty="0" smtClean="0">
                <a:ea typeface="黑体" pitchFamily="2" charset="-122"/>
              </a:rPr>
              <a:t>（</a:t>
            </a:r>
            <a:r>
              <a:rPr lang="en-US" altLang="zh-CN" dirty="0" smtClean="0">
                <a:ea typeface="黑体" pitchFamily="2" charset="-122"/>
              </a:rPr>
              <a:t>1</a:t>
            </a:r>
            <a:r>
              <a:rPr lang="zh-CN" altLang="en-US" dirty="0" smtClean="0">
                <a:ea typeface="黑体" pitchFamily="2" charset="-122"/>
              </a:rPr>
              <a:t>）用长度不同的黄色、橙色、黑色衍纸条制作出紧卷、松卷，捏制粘合为金鱼形状； </a:t>
            </a:r>
          </a:p>
          <a:p>
            <a:r>
              <a:rPr lang="zh-CN" altLang="en-US" dirty="0" smtClean="0">
                <a:ea typeface="黑体" pitchFamily="2" charset="-122"/>
              </a:rPr>
              <a:t>（</a:t>
            </a:r>
            <a:r>
              <a:rPr lang="en-US" altLang="zh-CN" dirty="0" smtClean="0">
                <a:ea typeface="黑体" pitchFamily="2" charset="-122"/>
              </a:rPr>
              <a:t>2</a:t>
            </a:r>
            <a:r>
              <a:rPr lang="zh-CN" altLang="en-US" dirty="0" smtClean="0">
                <a:ea typeface="黑体" pitchFamily="2" charset="-122"/>
              </a:rPr>
              <a:t>）将衍纸条对折，用笔制成弯曲状，在纸条的侧面抹白胶；</a:t>
            </a:r>
            <a:endParaRPr lang="en-US" altLang="zh-CN" dirty="0" smtClean="0">
              <a:ea typeface="黑体" pitchFamily="2" charset="-122"/>
            </a:endParaRPr>
          </a:p>
          <a:p>
            <a:r>
              <a:rPr lang="zh-CN" altLang="en-US" dirty="0" smtClean="0">
                <a:ea typeface="黑体" pitchFamily="2" charset="-122"/>
              </a:rPr>
              <a:t>（</a:t>
            </a:r>
            <a:r>
              <a:rPr lang="en-US" altLang="zh-CN" dirty="0" smtClean="0">
                <a:ea typeface="黑体" pitchFamily="2" charset="-122"/>
              </a:rPr>
              <a:t>3</a:t>
            </a:r>
            <a:r>
              <a:rPr lang="zh-CN" altLang="en-US" dirty="0" smtClean="0">
                <a:ea typeface="黑体" pitchFamily="2" charset="-122"/>
              </a:rPr>
              <a:t>）粘贴纸条形成弯曲的水草； </a:t>
            </a:r>
          </a:p>
          <a:p>
            <a:r>
              <a:rPr lang="zh-CN" altLang="en-US" dirty="0" smtClean="0">
                <a:ea typeface="黑体" pitchFamily="2" charset="-122"/>
              </a:rPr>
              <a:t>（</a:t>
            </a:r>
            <a:r>
              <a:rPr lang="en-US" altLang="zh-CN" dirty="0" smtClean="0">
                <a:ea typeface="黑体" pitchFamily="2" charset="-122"/>
              </a:rPr>
              <a:t>4</a:t>
            </a:r>
            <a:r>
              <a:rPr lang="zh-CN" altLang="en-US" dirty="0" smtClean="0">
                <a:ea typeface="黑体" pitchFamily="2" charset="-122"/>
              </a:rPr>
              <a:t>）用同样的方法再制作一条金鱼，用紧卷制作为鱼泡泡，粘贴固定，作品完成。</a:t>
            </a:r>
            <a:endParaRPr lang="zh-CN" altLang="en-US" dirty="0">
              <a:ea typeface="黑体" pitchFamily="2" charset="-122"/>
            </a:endParaRPr>
          </a:p>
        </p:txBody>
      </p:sp>
      <p:pic>
        <p:nvPicPr>
          <p:cNvPr id="5122" name="Picture 2"/>
          <p:cNvPicPr>
            <a:picLocks noChangeAspect="1" noChangeArrowheads="1"/>
          </p:cNvPicPr>
          <p:nvPr/>
        </p:nvPicPr>
        <p:blipFill>
          <a:blip r:embed="rId2"/>
          <a:srcRect/>
          <a:stretch>
            <a:fillRect/>
          </a:stretch>
        </p:blipFill>
        <p:spPr bwMode="auto">
          <a:xfrm>
            <a:off x="1714480" y="2500306"/>
            <a:ext cx="5236794" cy="4038608"/>
          </a:xfrm>
          <a:prstGeom prst="rect">
            <a:avLst/>
          </a:prstGeom>
          <a:noFill/>
          <a:ln w="9525">
            <a:noFill/>
            <a:miter lim="800000"/>
            <a:headEnd/>
            <a:tailEnd/>
          </a:ln>
          <a:effectLst/>
        </p:spPr>
      </p:pic>
    </p:spTree>
  </p:cSld>
  <p:clrMapOvr>
    <a:masterClrMapping/>
  </p:clrMapOvr>
  <p:transition>
    <p:dissolv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500042"/>
            <a:ext cx="1455848" cy="369332"/>
          </a:xfrm>
          <a:prstGeom prst="rect">
            <a:avLst/>
          </a:prstGeom>
        </p:spPr>
        <p:txBody>
          <a:bodyPr wrap="none">
            <a:spAutoFit/>
          </a:bodyPr>
          <a:lstStyle/>
          <a:p>
            <a:r>
              <a:rPr lang="en-US" altLang="zh-CN" dirty="0" smtClean="0">
                <a:ea typeface="黑体" pitchFamily="2" charset="-122"/>
              </a:rPr>
              <a:t>3</a:t>
            </a:r>
            <a:r>
              <a:rPr lang="zh-CN" altLang="en-US" dirty="0" smtClean="0">
                <a:ea typeface="黑体" pitchFamily="2" charset="-122"/>
              </a:rPr>
              <a:t>．蘑菇造型</a:t>
            </a:r>
            <a:endParaRPr lang="zh-CN" altLang="en-US" dirty="0">
              <a:ea typeface="黑体" pitchFamily="2" charset="-122"/>
            </a:endParaRPr>
          </a:p>
        </p:txBody>
      </p:sp>
      <p:pic>
        <p:nvPicPr>
          <p:cNvPr id="6146" name="Picture 2"/>
          <p:cNvPicPr>
            <a:picLocks noChangeAspect="1" noChangeArrowheads="1"/>
          </p:cNvPicPr>
          <p:nvPr/>
        </p:nvPicPr>
        <p:blipFill>
          <a:blip r:embed="rId2"/>
          <a:srcRect/>
          <a:stretch>
            <a:fillRect/>
          </a:stretch>
        </p:blipFill>
        <p:spPr bwMode="auto">
          <a:xfrm>
            <a:off x="928662" y="1357298"/>
            <a:ext cx="7427913" cy="203835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1428728" y="3500438"/>
            <a:ext cx="6181725" cy="2743200"/>
          </a:xfrm>
          <a:prstGeom prst="rect">
            <a:avLst/>
          </a:prstGeom>
          <a:noFill/>
          <a:ln w="9525">
            <a:noFill/>
            <a:miter lim="800000"/>
            <a:headEnd/>
            <a:tailEnd/>
          </a:ln>
          <a:effectLst/>
        </p:spPr>
      </p:pic>
    </p:spTree>
  </p:cSld>
  <p:clrMapOvr>
    <a:masterClrMapping/>
  </p:clrMapOvr>
  <p:transition>
    <p:dissolv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596" y="500042"/>
            <a:ext cx="4572000" cy="646331"/>
          </a:xfrm>
          <a:prstGeom prst="rect">
            <a:avLst/>
          </a:prstGeom>
        </p:spPr>
        <p:txBody>
          <a:bodyPr>
            <a:spAutoFit/>
          </a:bodyPr>
          <a:lstStyle/>
          <a:p>
            <a:r>
              <a:rPr lang="zh-CN" altLang="en-US" dirty="0" smtClean="0">
                <a:ea typeface="黑体" pitchFamily="2" charset="-122"/>
              </a:rPr>
              <a:t>（四）立体衍纸解析与制作</a:t>
            </a:r>
          </a:p>
          <a:p>
            <a:r>
              <a:rPr lang="en-US" altLang="zh-CN" dirty="0" smtClean="0">
                <a:ea typeface="黑体" pitchFamily="2" charset="-122"/>
              </a:rPr>
              <a:t>1</a:t>
            </a:r>
            <a:r>
              <a:rPr lang="zh-CN" altLang="en-US" dirty="0" smtClean="0">
                <a:ea typeface="黑体" pitchFamily="2" charset="-122"/>
              </a:rPr>
              <a:t>．小猪造型</a:t>
            </a:r>
            <a:endParaRPr lang="zh-CN" altLang="en-US" dirty="0">
              <a:ea typeface="黑体" pitchFamily="2" charset="-122"/>
            </a:endParaRPr>
          </a:p>
        </p:txBody>
      </p:sp>
      <p:grpSp>
        <p:nvGrpSpPr>
          <p:cNvPr id="5" name="组合 4"/>
          <p:cNvGrpSpPr/>
          <p:nvPr/>
        </p:nvGrpSpPr>
        <p:grpSpPr>
          <a:xfrm>
            <a:off x="1285852" y="1428736"/>
            <a:ext cx="6286543" cy="5143536"/>
            <a:chOff x="1142976" y="1094804"/>
            <a:chExt cx="7175001" cy="5763220"/>
          </a:xfrm>
        </p:grpSpPr>
        <p:pic>
          <p:nvPicPr>
            <p:cNvPr id="7170" name="Picture 2"/>
            <p:cNvPicPr>
              <a:picLocks noChangeAspect="1" noChangeArrowheads="1"/>
            </p:cNvPicPr>
            <p:nvPr/>
          </p:nvPicPr>
          <p:blipFill>
            <a:blip r:embed="rId2"/>
            <a:srcRect/>
            <a:stretch>
              <a:fillRect/>
            </a:stretch>
          </p:blipFill>
          <p:spPr bwMode="auto">
            <a:xfrm>
              <a:off x="1142976" y="1094804"/>
              <a:ext cx="7175001" cy="3762956"/>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1214414" y="4857760"/>
              <a:ext cx="7030299" cy="2000264"/>
            </a:xfrm>
            <a:prstGeom prst="rect">
              <a:avLst/>
            </a:prstGeom>
            <a:noFill/>
            <a:ln w="9525">
              <a:noFill/>
              <a:miter lim="800000"/>
              <a:headEnd/>
              <a:tailEnd/>
            </a:ln>
            <a:effectLst/>
          </p:spPr>
        </p:pic>
      </p:grpSp>
    </p:spTree>
  </p:cSld>
  <p:clrMapOvr>
    <a:masterClrMapping/>
  </p:clrMapOvr>
  <p:transition>
    <p:dissolv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238250" y="1190625"/>
            <a:ext cx="6667500" cy="4476750"/>
          </a:xfrm>
          <a:prstGeom prst="rect">
            <a:avLst/>
          </a:prstGeom>
          <a:noFill/>
          <a:ln w="9525">
            <a:noFill/>
            <a:miter lim="800000"/>
            <a:headEnd/>
            <a:tailEnd/>
          </a:ln>
          <a:effectLst/>
        </p:spPr>
      </p:pic>
    </p:spTree>
  </p:cSld>
  <p:clrMapOvr>
    <a:masterClrMapping/>
  </p:clrMapOvr>
  <p:transition>
    <p:dissolv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142976" y="1428736"/>
            <a:ext cx="6989763" cy="2371725"/>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1071538" y="3857628"/>
            <a:ext cx="7104063" cy="2743200"/>
          </a:xfrm>
          <a:prstGeom prst="rect">
            <a:avLst/>
          </a:prstGeom>
          <a:noFill/>
          <a:ln w="9525">
            <a:noFill/>
            <a:miter lim="800000"/>
            <a:headEnd/>
            <a:tailEnd/>
          </a:ln>
          <a:effectLst/>
        </p:spPr>
      </p:pic>
      <p:sp>
        <p:nvSpPr>
          <p:cNvPr id="5" name="剪去对角的矩形 4"/>
          <p:cNvSpPr/>
          <p:nvPr/>
        </p:nvSpPr>
        <p:spPr>
          <a:xfrm>
            <a:off x="357158"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571480"/>
            <a:ext cx="2339102" cy="461665"/>
          </a:xfrm>
          <a:prstGeom prst="rect">
            <a:avLst/>
          </a:prstGeom>
        </p:spPr>
        <p:txBody>
          <a:bodyPr wrap="none">
            <a:spAutoFit/>
          </a:bodyPr>
          <a:lstStyle/>
          <a:p>
            <a:r>
              <a:rPr lang="zh-CN" altLang="en-US" sz="2400" dirty="0" smtClean="0">
                <a:solidFill>
                  <a:srgbClr val="FF0000"/>
                </a:solidFill>
                <a:latin typeface="方正少儿简体" pitchFamily="65" charset="-122"/>
                <a:ea typeface="方正少儿简体" pitchFamily="65" charset="-122"/>
              </a:rPr>
              <a:t>（二）折纸符号</a:t>
            </a:r>
            <a:endParaRPr lang="zh-CN" altLang="en-US" sz="2400" dirty="0">
              <a:solidFill>
                <a:srgbClr val="FF0000"/>
              </a:solidFill>
              <a:latin typeface="方正少儿简体" pitchFamily="65" charset="-122"/>
              <a:ea typeface="方正少儿简体" pitchFamily="65" charset="-122"/>
            </a:endParaRPr>
          </a:p>
        </p:txBody>
      </p:sp>
      <p:pic>
        <p:nvPicPr>
          <p:cNvPr id="4098" name="Picture 2"/>
          <p:cNvPicPr>
            <a:picLocks noChangeAspect="1" noChangeArrowheads="1"/>
          </p:cNvPicPr>
          <p:nvPr/>
        </p:nvPicPr>
        <p:blipFill>
          <a:blip r:embed="rId2"/>
          <a:srcRect/>
          <a:stretch>
            <a:fillRect/>
          </a:stretch>
        </p:blipFill>
        <p:spPr bwMode="auto">
          <a:xfrm>
            <a:off x="357158" y="1500174"/>
            <a:ext cx="8494713" cy="4743450"/>
          </a:xfrm>
          <a:prstGeom prst="rect">
            <a:avLst/>
          </a:prstGeom>
          <a:noFill/>
          <a:ln w="9525">
            <a:noFill/>
            <a:miter lim="800000"/>
            <a:headEnd/>
            <a:tailEnd/>
          </a:ln>
          <a:effectLst/>
        </p:spPr>
      </p:pic>
    </p:spTree>
  </p:cSld>
  <p:clrMapOvr>
    <a:masterClrMapping/>
  </p:clrMapOvr>
  <p:transition>
    <p:dissolve/>
  </p:transition>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3" name="矩形 2"/>
          <p:cNvSpPr/>
          <p:nvPr/>
        </p:nvSpPr>
        <p:spPr>
          <a:xfrm>
            <a:off x="2286000" y="2967335"/>
            <a:ext cx="4572000" cy="923330"/>
          </a:xfrm>
          <a:prstGeom prst="rect">
            <a:avLst/>
          </a:prstGeom>
        </p:spPr>
        <p:txBody>
          <a:bodyPr>
            <a:spAutoFit/>
          </a:bodyPr>
          <a:lstStyle/>
          <a:p>
            <a:r>
              <a:rPr lang="en-US" altLang="zh-CN" dirty="0" smtClean="0">
                <a:ea typeface="黑体" pitchFamily="2" charset="-122"/>
              </a:rPr>
              <a:t>1</a:t>
            </a:r>
            <a:r>
              <a:rPr lang="zh-CN" altLang="en-US" dirty="0" smtClean="0">
                <a:ea typeface="黑体" pitchFamily="2" charset="-122"/>
              </a:rPr>
              <a:t>．临摹两幅范例欣赏中的作品。</a:t>
            </a:r>
          </a:p>
          <a:p>
            <a:r>
              <a:rPr lang="en-US" altLang="zh-CN" dirty="0" smtClean="0">
                <a:ea typeface="黑体" pitchFamily="2" charset="-122"/>
              </a:rPr>
              <a:t>2</a:t>
            </a:r>
            <a:r>
              <a:rPr lang="zh-CN" altLang="en-US" dirty="0" smtClean="0">
                <a:ea typeface="黑体" pitchFamily="2" charset="-122"/>
              </a:rPr>
              <a:t>．收集衍纸新颖的制作技法，创作一幅衍纸作品。</a:t>
            </a:r>
            <a:endParaRPr lang="zh-CN" altLang="en-US" dirty="0">
              <a:ea typeface="黑体" pitchFamily="2" charset="-122"/>
            </a:endParaRPr>
          </a:p>
        </p:txBody>
      </p:sp>
      <p:graphicFrame>
        <p:nvGraphicFramePr>
          <p:cNvPr id="4" name="图示 3"/>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2" name="矩形 1"/>
          <p:cNvSpPr/>
          <p:nvPr/>
        </p:nvSpPr>
        <p:spPr>
          <a:xfrm>
            <a:off x="1000100" y="785794"/>
            <a:ext cx="7500989" cy="1846659"/>
          </a:xfrm>
          <a:prstGeom prst="rect">
            <a:avLst/>
          </a:prstGeom>
        </p:spPr>
        <p:txBody>
          <a:bodyPr wrap="square">
            <a:spAutoFit/>
          </a:bodyPr>
          <a:lstStyle/>
          <a:p>
            <a:r>
              <a:rPr lang="zh-CN" altLang="en-US" sz="2400" dirty="0" smtClean="0">
                <a:solidFill>
                  <a:srgbClr val="FF0000"/>
                </a:solidFill>
                <a:ea typeface="黑体" pitchFamily="2" charset="-122"/>
              </a:rPr>
              <a:t>二、贺卡</a:t>
            </a:r>
            <a:endParaRPr lang="en-US" altLang="zh-CN" sz="2400" dirty="0" smtClean="0">
              <a:solidFill>
                <a:srgbClr val="FF0000"/>
              </a:solidFill>
              <a:ea typeface="黑体" pitchFamily="2" charset="-122"/>
            </a:endParaRPr>
          </a:p>
          <a:p>
            <a:r>
              <a:rPr lang="zh-CN" altLang="en-US" dirty="0" smtClean="0">
                <a:ea typeface="黑体" pitchFamily="2" charset="-122"/>
              </a:rPr>
              <a:t>贺卡是一种传递情感的纸艺作品，人们在节日或喜庆的日子向亲友送上卡片，送出自己的祝福和期许，增进彼此之间的情感交往。幼儿园的教育教学活动中，让幼儿通过画一画、做一做的方式制作一张贺卡送给父母，能增进幼儿与父母的情感</a:t>
            </a:r>
            <a:r>
              <a:rPr lang="zh-CN" altLang="en-US" dirty="0" smtClean="0">
                <a:ea typeface="黑体" pitchFamily="2" charset="-122"/>
              </a:rPr>
              <a:t>交流。</a:t>
            </a:r>
            <a:endParaRPr lang="en-US" altLang="zh-CN" dirty="0" smtClean="0">
              <a:ea typeface="黑体" pitchFamily="2" charset="-122"/>
            </a:endParaRPr>
          </a:p>
          <a:p>
            <a:endParaRPr lang="en-US" altLang="zh-CN" dirty="0" smtClean="0">
              <a:ea typeface="黑体" pitchFamily="2" charset="-122"/>
            </a:endParaRPr>
          </a:p>
        </p:txBody>
      </p:sp>
      <p:pic>
        <p:nvPicPr>
          <p:cNvPr id="1026" name="Picture 2"/>
          <p:cNvPicPr>
            <a:picLocks noChangeAspect="1" noChangeArrowheads="1"/>
          </p:cNvPicPr>
          <p:nvPr/>
        </p:nvPicPr>
        <p:blipFill>
          <a:blip r:embed="rId3"/>
          <a:srcRect/>
          <a:stretch>
            <a:fillRect/>
          </a:stretch>
        </p:blipFill>
        <p:spPr bwMode="auto">
          <a:xfrm>
            <a:off x="714348" y="2928934"/>
            <a:ext cx="4156815" cy="308133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5143504" y="2928934"/>
            <a:ext cx="3122898" cy="2924168"/>
          </a:xfrm>
          <a:prstGeom prst="rect">
            <a:avLst/>
          </a:prstGeom>
          <a:noFill/>
          <a:ln w="9525">
            <a:noFill/>
            <a:miter lim="800000"/>
            <a:headEnd/>
            <a:tailEnd/>
          </a:ln>
          <a:effectLst/>
        </p:spPr>
      </p:pic>
    </p:spTree>
  </p:cSld>
  <p:clrMapOvr>
    <a:masterClrMapping/>
  </p:clrMapOvr>
  <p:transition>
    <p:dissolv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571481"/>
            <a:ext cx="7500990" cy="2862322"/>
          </a:xfrm>
          <a:prstGeom prst="rect">
            <a:avLst/>
          </a:prstGeom>
        </p:spPr>
        <p:txBody>
          <a:bodyPr wrap="square">
            <a:spAutoFit/>
          </a:bodyPr>
          <a:lstStyle/>
          <a:p>
            <a:r>
              <a:rPr lang="zh-CN" altLang="en-US" dirty="0" smtClean="0">
                <a:ea typeface="黑体" pitchFamily="2" charset="-122"/>
              </a:rPr>
              <a:t>（一）贺卡的材料与工具</a:t>
            </a:r>
            <a:endParaRPr lang="en-US" altLang="zh-CN" dirty="0" smtClean="0">
              <a:ea typeface="黑体" pitchFamily="2" charset="-122"/>
            </a:endParaRPr>
          </a:p>
          <a:p>
            <a:r>
              <a:rPr lang="zh-CN" altLang="en-US" dirty="0" smtClean="0">
                <a:solidFill>
                  <a:srgbClr val="FF0000"/>
                </a:solidFill>
                <a:ea typeface="黑体" pitchFamily="2" charset="-122"/>
              </a:rPr>
              <a:t>材料：卡纸</a:t>
            </a:r>
            <a:endParaRPr lang="en-US" altLang="zh-CN" dirty="0" smtClean="0">
              <a:solidFill>
                <a:srgbClr val="FF0000"/>
              </a:solidFill>
              <a:ea typeface="黑体" pitchFamily="2" charset="-122"/>
            </a:endParaRPr>
          </a:p>
          <a:p>
            <a:r>
              <a:rPr lang="zh-CN" altLang="en-US" dirty="0" smtClean="0">
                <a:ea typeface="黑体" pitchFamily="2" charset="-122"/>
              </a:rPr>
              <a:t>工具：彩笔、双面胶。</a:t>
            </a:r>
            <a:endParaRPr lang="en-US" altLang="zh-CN" dirty="0" smtClean="0">
              <a:ea typeface="黑体" pitchFamily="2" charset="-122"/>
            </a:endParaRPr>
          </a:p>
          <a:p>
            <a:r>
              <a:rPr lang="zh-CN" altLang="en-US" dirty="0" smtClean="0">
                <a:ea typeface="黑体" pitchFamily="2" charset="-122"/>
              </a:rPr>
              <a:t>（</a:t>
            </a:r>
            <a:r>
              <a:rPr lang="zh-CN" altLang="en-US" dirty="0" smtClean="0">
                <a:ea typeface="黑体" pitchFamily="2" charset="-122"/>
              </a:rPr>
              <a:t>二）贺卡的表现形式</a:t>
            </a:r>
            <a:endParaRPr lang="en-US" altLang="zh-CN" dirty="0" smtClean="0">
              <a:ea typeface="黑体" pitchFamily="2" charset="-122"/>
            </a:endParaRPr>
          </a:p>
          <a:p>
            <a:r>
              <a:rPr lang="en-US" altLang="zh-CN" dirty="0" smtClean="0">
                <a:ea typeface="黑体" pitchFamily="2" charset="-122"/>
              </a:rPr>
              <a:t>1</a:t>
            </a:r>
            <a:r>
              <a:rPr lang="zh-CN" altLang="en-US" dirty="0" smtClean="0">
                <a:ea typeface="黑体" pitchFamily="2" charset="-122"/>
              </a:rPr>
              <a:t>．单层式</a:t>
            </a:r>
          </a:p>
          <a:p>
            <a:r>
              <a:rPr lang="zh-CN" altLang="en-US" dirty="0" smtClean="0">
                <a:ea typeface="黑体" pitchFamily="2" charset="-122"/>
              </a:rPr>
              <a:t>在单层纸张上进行制作，变化形式较少，画面呈现简单明了的美感。</a:t>
            </a:r>
          </a:p>
          <a:p>
            <a:r>
              <a:rPr lang="en-US" altLang="zh-CN" dirty="0" smtClean="0">
                <a:ea typeface="黑体" pitchFamily="2" charset="-122"/>
              </a:rPr>
              <a:t>2</a:t>
            </a:r>
            <a:r>
              <a:rPr lang="zh-CN" altLang="en-US" dirty="0" smtClean="0">
                <a:ea typeface="黑体" pitchFamily="2" charset="-122"/>
              </a:rPr>
              <a:t>．多层式</a:t>
            </a:r>
          </a:p>
          <a:p>
            <a:r>
              <a:rPr lang="zh-CN" altLang="en-US" dirty="0" smtClean="0">
                <a:ea typeface="黑体" pitchFamily="2" charset="-122"/>
              </a:rPr>
              <a:t>多张纸张的组合形式，造型丰富、形式多样，画面呈变化莫测的视觉效果。</a:t>
            </a:r>
          </a:p>
          <a:p>
            <a:r>
              <a:rPr lang="en-US" altLang="zh-CN" dirty="0" smtClean="0">
                <a:ea typeface="黑体" pitchFamily="2" charset="-122"/>
              </a:rPr>
              <a:t>3</a:t>
            </a:r>
            <a:r>
              <a:rPr lang="zh-CN" altLang="en-US" dirty="0" smtClean="0">
                <a:ea typeface="黑体" pitchFamily="2" charset="-122"/>
              </a:rPr>
              <a:t>．立体式</a:t>
            </a:r>
          </a:p>
          <a:p>
            <a:r>
              <a:rPr lang="zh-CN" altLang="en-US" dirty="0" smtClean="0">
                <a:ea typeface="黑体" pitchFamily="2" charset="-122"/>
              </a:rPr>
              <a:t>通过折叠、剪刻纸张形成立体造型的表现方式，画面呈生动形象的活泼感。</a:t>
            </a:r>
            <a:endParaRPr lang="zh-CN" altLang="en-US" dirty="0">
              <a:ea typeface="黑体" pitchFamily="2" charset="-122"/>
            </a:endParaRPr>
          </a:p>
        </p:txBody>
      </p:sp>
      <p:pic>
        <p:nvPicPr>
          <p:cNvPr id="3" name="Picture 2"/>
          <p:cNvPicPr>
            <a:picLocks noChangeAspect="1" noChangeArrowheads="1"/>
          </p:cNvPicPr>
          <p:nvPr/>
        </p:nvPicPr>
        <p:blipFill>
          <a:blip r:embed="rId2" cstate="print"/>
          <a:srcRect/>
          <a:stretch>
            <a:fillRect/>
          </a:stretch>
        </p:blipFill>
        <p:spPr bwMode="auto">
          <a:xfrm>
            <a:off x="1857356" y="3357562"/>
            <a:ext cx="4500594" cy="3500438"/>
          </a:xfrm>
          <a:prstGeom prst="rect">
            <a:avLst/>
          </a:prstGeom>
          <a:noFill/>
          <a:ln w="9525">
            <a:noFill/>
            <a:miter lim="800000"/>
            <a:headEnd/>
            <a:tailEnd/>
          </a:ln>
          <a:effectLst/>
        </p:spPr>
      </p:pic>
    </p:spTree>
  </p:cSld>
  <p:clrMapOvr>
    <a:masterClrMapping/>
  </p:clrMapOvr>
  <p:transition>
    <p:dissolv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428604"/>
            <a:ext cx="4572000" cy="646331"/>
          </a:xfrm>
          <a:prstGeom prst="rect">
            <a:avLst/>
          </a:prstGeom>
        </p:spPr>
        <p:txBody>
          <a:bodyPr>
            <a:spAutoFit/>
          </a:bodyPr>
          <a:lstStyle/>
          <a:p>
            <a:r>
              <a:rPr lang="zh-CN" altLang="en-US" dirty="0" smtClean="0">
                <a:ea typeface="黑体" pitchFamily="2" charset="-122"/>
              </a:rPr>
              <a:t>（三</a:t>
            </a:r>
            <a:r>
              <a:rPr lang="zh-CN" altLang="en-US" dirty="0" smtClean="0">
                <a:ea typeface="黑体" pitchFamily="2" charset="-122"/>
              </a:rPr>
              <a:t>）解析</a:t>
            </a:r>
            <a:r>
              <a:rPr lang="zh-CN" altLang="en-US" dirty="0" smtClean="0">
                <a:ea typeface="黑体" pitchFamily="2" charset="-122"/>
              </a:rPr>
              <a:t>与制作</a:t>
            </a:r>
          </a:p>
          <a:p>
            <a:r>
              <a:rPr lang="en-US" altLang="zh-CN" dirty="0" smtClean="0">
                <a:ea typeface="黑体" pitchFamily="2" charset="-122"/>
              </a:rPr>
              <a:t>1</a:t>
            </a:r>
            <a:r>
              <a:rPr lang="zh-CN" altLang="en-US" dirty="0" smtClean="0">
                <a:ea typeface="黑体" pitchFamily="2" charset="-122"/>
              </a:rPr>
              <a:t>．单层折叠贺卡</a:t>
            </a:r>
            <a:endParaRPr lang="zh-CN" altLang="en-US" dirty="0">
              <a:ea typeface="黑体" pitchFamily="2" charset="-122"/>
            </a:endParaRPr>
          </a:p>
        </p:txBody>
      </p:sp>
      <p:pic>
        <p:nvPicPr>
          <p:cNvPr id="11266" name="Picture 2"/>
          <p:cNvPicPr>
            <a:picLocks noChangeAspect="1" noChangeArrowheads="1"/>
          </p:cNvPicPr>
          <p:nvPr/>
        </p:nvPicPr>
        <p:blipFill>
          <a:blip r:embed="rId2"/>
          <a:srcRect/>
          <a:stretch>
            <a:fillRect/>
          </a:stretch>
        </p:blipFill>
        <p:spPr bwMode="auto">
          <a:xfrm>
            <a:off x="571472" y="1214422"/>
            <a:ext cx="7551737" cy="2019300"/>
          </a:xfrm>
          <a:prstGeom prst="rect">
            <a:avLst/>
          </a:prstGeom>
          <a:noFill/>
          <a:ln w="9525">
            <a:noFill/>
            <a:miter lim="800000"/>
            <a:headEnd/>
            <a:tailEnd/>
          </a:ln>
          <a:effectLst/>
        </p:spPr>
      </p:pic>
      <p:sp>
        <p:nvSpPr>
          <p:cNvPr id="4" name="矩形 3"/>
          <p:cNvSpPr/>
          <p:nvPr/>
        </p:nvSpPr>
        <p:spPr>
          <a:xfrm>
            <a:off x="785786" y="3286124"/>
            <a:ext cx="1917513" cy="369332"/>
          </a:xfrm>
          <a:prstGeom prst="rect">
            <a:avLst/>
          </a:prstGeom>
        </p:spPr>
        <p:txBody>
          <a:bodyPr wrap="none">
            <a:spAutoFit/>
          </a:bodyPr>
          <a:lstStyle/>
          <a:p>
            <a:r>
              <a:rPr lang="en-US" altLang="zh-CN" dirty="0" smtClean="0">
                <a:ea typeface="黑体" pitchFamily="2" charset="-122"/>
              </a:rPr>
              <a:t>2</a:t>
            </a:r>
            <a:r>
              <a:rPr lang="zh-CN" altLang="en-US" dirty="0" smtClean="0">
                <a:ea typeface="黑体" pitchFamily="2" charset="-122"/>
              </a:rPr>
              <a:t>．多层折叠贺卡</a:t>
            </a:r>
            <a:endParaRPr lang="zh-CN" altLang="en-US" dirty="0">
              <a:ea typeface="黑体" pitchFamily="2" charset="-122"/>
            </a:endParaRPr>
          </a:p>
        </p:txBody>
      </p:sp>
      <p:pic>
        <p:nvPicPr>
          <p:cNvPr id="11267" name="Picture 3"/>
          <p:cNvPicPr>
            <a:picLocks noChangeAspect="1" noChangeArrowheads="1"/>
          </p:cNvPicPr>
          <p:nvPr/>
        </p:nvPicPr>
        <p:blipFill>
          <a:blip r:embed="rId3"/>
          <a:srcRect/>
          <a:stretch>
            <a:fillRect/>
          </a:stretch>
        </p:blipFill>
        <p:spPr bwMode="auto">
          <a:xfrm>
            <a:off x="1643042" y="3650482"/>
            <a:ext cx="4286280" cy="3207518"/>
          </a:xfrm>
          <a:prstGeom prst="rect">
            <a:avLst/>
          </a:prstGeom>
          <a:noFill/>
          <a:ln w="9525">
            <a:noFill/>
            <a:miter lim="800000"/>
            <a:headEnd/>
            <a:tailEnd/>
          </a:ln>
          <a:effectLst/>
        </p:spPr>
      </p:pic>
    </p:spTree>
  </p:cSld>
  <p:clrMapOvr>
    <a:masterClrMapping/>
  </p:clrMapOvr>
  <p:transition>
    <p:dissolv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642918"/>
            <a:ext cx="1917513" cy="369332"/>
          </a:xfrm>
          <a:prstGeom prst="rect">
            <a:avLst/>
          </a:prstGeom>
        </p:spPr>
        <p:txBody>
          <a:bodyPr wrap="none">
            <a:spAutoFit/>
          </a:bodyPr>
          <a:lstStyle/>
          <a:p>
            <a:r>
              <a:rPr lang="en-US" altLang="zh-CN" dirty="0" smtClean="0">
                <a:ea typeface="黑体" pitchFamily="2" charset="-122"/>
              </a:rPr>
              <a:t>3</a:t>
            </a:r>
            <a:r>
              <a:rPr lang="zh-CN" altLang="en-US" dirty="0" smtClean="0">
                <a:ea typeface="黑体" pitchFamily="2" charset="-122"/>
              </a:rPr>
              <a:t>．连续折叠贺卡</a:t>
            </a:r>
            <a:endParaRPr lang="zh-CN" altLang="en-US" dirty="0">
              <a:ea typeface="黑体" pitchFamily="2" charset="-122"/>
            </a:endParaRPr>
          </a:p>
        </p:txBody>
      </p:sp>
      <p:pic>
        <p:nvPicPr>
          <p:cNvPr id="12290" name="Picture 2"/>
          <p:cNvPicPr>
            <a:picLocks noChangeAspect="1" noChangeArrowheads="1"/>
          </p:cNvPicPr>
          <p:nvPr/>
        </p:nvPicPr>
        <p:blipFill>
          <a:blip r:embed="rId2"/>
          <a:srcRect/>
          <a:stretch>
            <a:fillRect/>
          </a:stretch>
        </p:blipFill>
        <p:spPr bwMode="auto">
          <a:xfrm>
            <a:off x="2643174" y="428604"/>
            <a:ext cx="5000660" cy="3839547"/>
          </a:xfrm>
          <a:prstGeom prst="rect">
            <a:avLst/>
          </a:prstGeom>
          <a:noFill/>
          <a:ln w="9525">
            <a:noFill/>
            <a:miter lim="800000"/>
            <a:headEnd/>
            <a:tailEnd/>
          </a:ln>
          <a:effectLst/>
        </p:spPr>
      </p:pic>
      <p:sp>
        <p:nvSpPr>
          <p:cNvPr id="4" name="矩形 3"/>
          <p:cNvSpPr/>
          <p:nvPr/>
        </p:nvSpPr>
        <p:spPr>
          <a:xfrm>
            <a:off x="500034" y="1071546"/>
            <a:ext cx="1455848" cy="369332"/>
          </a:xfrm>
          <a:prstGeom prst="rect">
            <a:avLst/>
          </a:prstGeom>
        </p:spPr>
        <p:txBody>
          <a:bodyPr wrap="none">
            <a:spAutoFit/>
          </a:bodyPr>
          <a:lstStyle/>
          <a:p>
            <a:r>
              <a:rPr lang="en-US" altLang="zh-CN" dirty="0" smtClean="0">
                <a:ea typeface="黑体" pitchFamily="2" charset="-122"/>
              </a:rPr>
              <a:t>4</a:t>
            </a:r>
            <a:r>
              <a:rPr lang="zh-CN" altLang="en-US" dirty="0" smtClean="0">
                <a:ea typeface="黑体" pitchFamily="2" charset="-122"/>
              </a:rPr>
              <a:t>．立体贺卡</a:t>
            </a:r>
            <a:endParaRPr lang="zh-CN" altLang="en-US" dirty="0">
              <a:ea typeface="黑体" pitchFamily="2" charset="-122"/>
            </a:endParaRPr>
          </a:p>
        </p:txBody>
      </p:sp>
      <p:pic>
        <p:nvPicPr>
          <p:cNvPr id="5" name="Picture 2"/>
          <p:cNvPicPr>
            <a:picLocks noChangeAspect="1" noChangeArrowheads="1"/>
          </p:cNvPicPr>
          <p:nvPr/>
        </p:nvPicPr>
        <p:blipFill>
          <a:blip r:embed="rId3"/>
          <a:srcRect/>
          <a:stretch>
            <a:fillRect/>
          </a:stretch>
        </p:blipFill>
        <p:spPr bwMode="auto">
          <a:xfrm>
            <a:off x="571472" y="4429132"/>
            <a:ext cx="7589837" cy="2219325"/>
          </a:xfrm>
          <a:prstGeom prst="rect">
            <a:avLst/>
          </a:prstGeom>
          <a:noFill/>
          <a:ln w="9525">
            <a:noFill/>
            <a:miter lim="800000"/>
            <a:headEnd/>
            <a:tailEnd/>
          </a:ln>
          <a:effectLst/>
        </p:spPr>
      </p:pic>
    </p:spTree>
  </p:cSld>
  <p:clrMapOvr>
    <a:masterClrMapping/>
  </p:clrMapOvr>
  <p:transition>
    <p:dissolv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p:cNvPicPr>
            <a:picLocks noChangeAspect="1" noChangeArrowheads="1"/>
          </p:cNvPicPr>
          <p:nvPr/>
        </p:nvPicPr>
        <p:blipFill>
          <a:blip r:embed="rId2"/>
          <a:srcRect/>
          <a:stretch>
            <a:fillRect/>
          </a:stretch>
        </p:blipFill>
        <p:spPr bwMode="auto">
          <a:xfrm>
            <a:off x="1000100" y="3571876"/>
            <a:ext cx="7151687" cy="2876550"/>
          </a:xfrm>
          <a:prstGeom prst="rect">
            <a:avLst/>
          </a:prstGeom>
          <a:noFill/>
          <a:ln w="9525">
            <a:noFill/>
            <a:miter lim="800000"/>
            <a:headEnd/>
            <a:tailEnd/>
          </a:ln>
          <a:effectLst/>
        </p:spPr>
      </p:pic>
      <p:pic>
        <p:nvPicPr>
          <p:cNvPr id="13316" name="Picture 4"/>
          <p:cNvPicPr>
            <a:picLocks noChangeAspect="1" noChangeArrowheads="1"/>
          </p:cNvPicPr>
          <p:nvPr/>
        </p:nvPicPr>
        <p:blipFill>
          <a:blip r:embed="rId3"/>
          <a:srcRect/>
          <a:stretch>
            <a:fillRect/>
          </a:stretch>
        </p:blipFill>
        <p:spPr bwMode="auto">
          <a:xfrm>
            <a:off x="1857356" y="1123955"/>
            <a:ext cx="5073451" cy="2447921"/>
          </a:xfrm>
          <a:prstGeom prst="rect">
            <a:avLst/>
          </a:prstGeom>
          <a:noFill/>
          <a:ln w="9525">
            <a:noFill/>
            <a:miter lim="800000"/>
            <a:headEnd/>
            <a:tailEnd/>
          </a:ln>
          <a:effectLst/>
        </p:spPr>
      </p:pic>
      <p:sp>
        <p:nvSpPr>
          <p:cNvPr id="5" name="剪去对角的矩形 4"/>
          <p:cNvSpPr/>
          <p:nvPr/>
        </p:nvSpPr>
        <p:spPr>
          <a:xfrm>
            <a:off x="357158"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spTree>
  </p:cSld>
  <p:clrMapOvr>
    <a:masterClrMapping/>
  </p:clrMapOvr>
  <p:transition>
    <p:dissolve/>
  </p:transition>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3" name="矩形 2"/>
          <p:cNvSpPr/>
          <p:nvPr/>
        </p:nvSpPr>
        <p:spPr>
          <a:xfrm>
            <a:off x="2286000" y="2967335"/>
            <a:ext cx="4572000" cy="1200329"/>
          </a:xfrm>
          <a:prstGeom prst="rect">
            <a:avLst/>
          </a:prstGeom>
        </p:spPr>
        <p:txBody>
          <a:bodyPr>
            <a:spAutoFit/>
          </a:bodyPr>
          <a:lstStyle/>
          <a:p>
            <a:r>
              <a:rPr lang="en-US" altLang="zh-CN" dirty="0" smtClean="0">
                <a:ea typeface="黑体" pitchFamily="2" charset="-122"/>
              </a:rPr>
              <a:t>1</a:t>
            </a:r>
            <a:r>
              <a:rPr lang="zh-CN" altLang="en-US" dirty="0" smtClean="0">
                <a:ea typeface="黑体" pitchFamily="2" charset="-122"/>
              </a:rPr>
              <a:t>．以母亲节为主题，请为母亲设计制作一张节日贺卡。</a:t>
            </a:r>
          </a:p>
          <a:p>
            <a:r>
              <a:rPr lang="en-US" altLang="zh-CN" dirty="0" smtClean="0">
                <a:ea typeface="黑体" pitchFamily="2" charset="-122"/>
              </a:rPr>
              <a:t>2</a:t>
            </a:r>
            <a:r>
              <a:rPr lang="zh-CN" altLang="en-US" dirty="0" smtClean="0">
                <a:ea typeface="黑体" pitchFamily="2" charset="-122"/>
              </a:rPr>
              <a:t>．以季节为主题，运用综合材料制作一张立体贺卡。</a:t>
            </a:r>
            <a:endParaRPr lang="zh-CN" altLang="en-US" dirty="0">
              <a:ea typeface="黑体" pitchFamily="2" charset="-122"/>
            </a:endParaRPr>
          </a:p>
        </p:txBody>
      </p:sp>
      <p:graphicFrame>
        <p:nvGraphicFramePr>
          <p:cNvPr id="4" name="图示 3"/>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1538" y="714356"/>
            <a:ext cx="2339102" cy="461665"/>
          </a:xfrm>
          <a:prstGeom prst="rect">
            <a:avLst/>
          </a:prstGeom>
        </p:spPr>
        <p:txBody>
          <a:bodyPr wrap="none">
            <a:spAutoFit/>
          </a:bodyPr>
          <a:lstStyle/>
          <a:p>
            <a:r>
              <a:rPr lang="zh-CN" altLang="en-US" sz="2400" dirty="0" smtClean="0">
                <a:solidFill>
                  <a:srgbClr val="FF0000"/>
                </a:solidFill>
                <a:ea typeface="黑体" pitchFamily="2" charset="-122"/>
              </a:rPr>
              <a:t>三、头饰、面具</a:t>
            </a:r>
            <a:endParaRPr lang="zh-CN" altLang="en-US" sz="2400" dirty="0">
              <a:solidFill>
                <a:srgbClr val="FF0000"/>
              </a:solidFill>
              <a:ea typeface="黑体" pitchFamily="2" charset="-122"/>
            </a:endParaRPr>
          </a:p>
        </p:txBody>
      </p:sp>
      <p:sp>
        <p:nvSpPr>
          <p:cNvPr id="3" name="矩形 2"/>
          <p:cNvSpPr/>
          <p:nvPr/>
        </p:nvSpPr>
        <p:spPr>
          <a:xfrm>
            <a:off x="642911" y="2200999"/>
            <a:ext cx="8001056" cy="2585323"/>
          </a:xfrm>
          <a:prstGeom prst="rect">
            <a:avLst/>
          </a:prstGeom>
        </p:spPr>
        <p:txBody>
          <a:bodyPr wrap="square">
            <a:spAutoFit/>
          </a:bodyPr>
          <a:lstStyle/>
          <a:p>
            <a:r>
              <a:rPr lang="zh-CN" altLang="en-US" dirty="0" smtClean="0">
                <a:ea typeface="黑体" pitchFamily="2" charset="-122"/>
              </a:rPr>
              <a:t>（一）材料与工具</a:t>
            </a:r>
            <a:endParaRPr lang="en-US" altLang="zh-CN" dirty="0" smtClean="0">
              <a:ea typeface="黑体" pitchFamily="2" charset="-122"/>
            </a:endParaRPr>
          </a:p>
          <a:p>
            <a:r>
              <a:rPr lang="zh-CN" altLang="en-US" dirty="0" smtClean="0">
                <a:ea typeface="黑体" pitchFamily="2" charset="-122"/>
              </a:rPr>
              <a:t>材料：卡纸、纸盒、纸袋、树叶等。</a:t>
            </a:r>
            <a:endParaRPr lang="en-US" altLang="zh-CN" dirty="0" smtClean="0">
              <a:ea typeface="黑体" pitchFamily="2" charset="-122"/>
            </a:endParaRPr>
          </a:p>
          <a:p>
            <a:r>
              <a:rPr lang="zh-CN" altLang="en-US" dirty="0" smtClean="0">
                <a:ea typeface="黑体" pitchFamily="2" charset="-122"/>
              </a:rPr>
              <a:t>制作工具与纸浮雕所需工具一致。</a:t>
            </a:r>
            <a:endParaRPr lang="en-US" altLang="zh-CN" dirty="0" smtClean="0">
              <a:ea typeface="黑体" pitchFamily="2" charset="-122"/>
            </a:endParaRPr>
          </a:p>
          <a:p>
            <a:endParaRPr lang="en-US" altLang="zh-CN" dirty="0" smtClean="0">
              <a:ea typeface="黑体" pitchFamily="2" charset="-122"/>
            </a:endParaRPr>
          </a:p>
          <a:p>
            <a:r>
              <a:rPr lang="zh-CN" altLang="en-US" dirty="0" smtClean="0">
                <a:ea typeface="黑体" pitchFamily="2" charset="-122"/>
              </a:rPr>
              <a:t>（</a:t>
            </a:r>
            <a:r>
              <a:rPr lang="zh-CN" altLang="en-US" dirty="0" smtClean="0">
                <a:ea typeface="黑体" pitchFamily="2" charset="-122"/>
              </a:rPr>
              <a:t>二）基本制作技法</a:t>
            </a:r>
            <a:endParaRPr lang="en-US" altLang="zh-CN" dirty="0" smtClean="0">
              <a:ea typeface="黑体" pitchFamily="2" charset="-122"/>
            </a:endParaRPr>
          </a:p>
          <a:p>
            <a:r>
              <a:rPr lang="en-US" altLang="zh-CN" dirty="0" smtClean="0">
                <a:ea typeface="黑体" pitchFamily="2" charset="-122"/>
              </a:rPr>
              <a:t>1</a:t>
            </a:r>
            <a:r>
              <a:rPr lang="zh-CN" altLang="en-US" dirty="0" smtClean="0">
                <a:ea typeface="黑体" pitchFamily="2" charset="-122"/>
              </a:rPr>
              <a:t>．平面的头饰、面具以卡纸上画图形，或打印机打印出图形，剪切图形制作而成， 此方法简单、快捷，便于儿童操作。</a:t>
            </a:r>
            <a:endParaRPr lang="en-US" altLang="zh-CN" dirty="0" smtClean="0">
              <a:ea typeface="黑体" pitchFamily="2" charset="-122"/>
            </a:endParaRPr>
          </a:p>
          <a:p>
            <a:r>
              <a:rPr lang="en-US" altLang="zh-CN" dirty="0" smtClean="0">
                <a:ea typeface="黑体" pitchFamily="2" charset="-122"/>
              </a:rPr>
              <a:t>2</a:t>
            </a:r>
            <a:r>
              <a:rPr lang="zh-CN" altLang="en-US" dirty="0" smtClean="0">
                <a:ea typeface="黑体" pitchFamily="2" charset="-122"/>
              </a:rPr>
              <a:t>．立体的头饰、面具与纸浮雕制作技法一致，需要将图形拆解、剪切，呈现出半立体或立体造型后拼合而成，此形式适于儿童舞台表演或环境布置。</a:t>
            </a:r>
            <a:endParaRPr lang="zh-CN" altLang="en-US" dirty="0">
              <a:ea typeface="黑体" pitchFamily="2" charset="-122"/>
            </a:endParaRPr>
          </a:p>
        </p:txBody>
      </p:sp>
    </p:spTree>
  </p:cSld>
  <p:clrMapOvr>
    <a:masterClrMapping/>
  </p:clrMapOvr>
  <p:transition>
    <p:dissolv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500042"/>
            <a:ext cx="2031325" cy="369332"/>
          </a:xfrm>
          <a:prstGeom prst="rect">
            <a:avLst/>
          </a:prstGeom>
        </p:spPr>
        <p:txBody>
          <a:bodyPr wrap="none">
            <a:spAutoFit/>
          </a:bodyPr>
          <a:lstStyle/>
          <a:p>
            <a:r>
              <a:rPr lang="zh-CN" altLang="en-US" dirty="0" smtClean="0">
                <a:ea typeface="黑体" pitchFamily="2" charset="-122"/>
              </a:rPr>
              <a:t>（三）解析与制作</a:t>
            </a:r>
            <a:endParaRPr lang="zh-CN" altLang="en-US" dirty="0">
              <a:ea typeface="黑体" pitchFamily="2" charset="-122"/>
            </a:endParaRPr>
          </a:p>
        </p:txBody>
      </p:sp>
      <p:sp>
        <p:nvSpPr>
          <p:cNvPr id="3" name="矩形 2"/>
          <p:cNvSpPr/>
          <p:nvPr/>
        </p:nvSpPr>
        <p:spPr>
          <a:xfrm>
            <a:off x="642910" y="1214422"/>
            <a:ext cx="1107996" cy="369332"/>
          </a:xfrm>
          <a:prstGeom prst="rect">
            <a:avLst/>
          </a:prstGeom>
        </p:spPr>
        <p:txBody>
          <a:bodyPr wrap="none">
            <a:spAutoFit/>
          </a:bodyPr>
          <a:lstStyle/>
          <a:p>
            <a:r>
              <a:rPr lang="zh-CN" altLang="en-US" dirty="0" smtClean="0">
                <a:ea typeface="黑体" pitchFamily="2" charset="-122"/>
              </a:rPr>
              <a:t>鲨鱼头饰</a:t>
            </a:r>
            <a:endParaRPr lang="zh-CN" altLang="en-US" dirty="0">
              <a:ea typeface="黑体" pitchFamily="2" charset="-122"/>
            </a:endParaRPr>
          </a:p>
        </p:txBody>
      </p:sp>
      <p:pic>
        <p:nvPicPr>
          <p:cNvPr id="14338" name="Picture 2"/>
          <p:cNvPicPr>
            <a:picLocks noChangeAspect="1" noChangeArrowheads="1"/>
          </p:cNvPicPr>
          <p:nvPr/>
        </p:nvPicPr>
        <p:blipFill>
          <a:blip r:embed="rId2"/>
          <a:srcRect/>
          <a:stretch>
            <a:fillRect/>
          </a:stretch>
        </p:blipFill>
        <p:spPr bwMode="auto">
          <a:xfrm>
            <a:off x="357158" y="3500438"/>
            <a:ext cx="7942263" cy="1857375"/>
          </a:xfrm>
          <a:prstGeom prst="rect">
            <a:avLst/>
          </a:prstGeom>
          <a:noFill/>
          <a:ln w="9525">
            <a:noFill/>
            <a:miter lim="800000"/>
            <a:headEnd/>
            <a:tailEnd/>
          </a:ln>
          <a:effectLst/>
        </p:spPr>
      </p:pic>
      <p:sp>
        <p:nvSpPr>
          <p:cNvPr id="5" name="矩形 4"/>
          <p:cNvSpPr/>
          <p:nvPr/>
        </p:nvSpPr>
        <p:spPr>
          <a:xfrm>
            <a:off x="571472" y="1714488"/>
            <a:ext cx="6000792" cy="1477328"/>
          </a:xfrm>
          <a:prstGeom prst="rect">
            <a:avLst/>
          </a:prstGeom>
        </p:spPr>
        <p:txBody>
          <a:bodyPr wrap="square">
            <a:spAutoFit/>
          </a:bodyPr>
          <a:lstStyle/>
          <a:p>
            <a:r>
              <a:rPr lang="zh-CN" altLang="en-US" dirty="0" smtClean="0">
                <a:ea typeface="黑体" pitchFamily="2" charset="-122"/>
              </a:rPr>
              <a:t>（</a:t>
            </a:r>
            <a:r>
              <a:rPr lang="en-US" altLang="zh-CN" dirty="0" smtClean="0">
                <a:ea typeface="黑体" pitchFamily="2" charset="-122"/>
              </a:rPr>
              <a:t>1</a:t>
            </a:r>
            <a:r>
              <a:rPr lang="zh-CN" altLang="en-US" dirty="0" smtClean="0">
                <a:ea typeface="黑体" pitchFamily="2" charset="-122"/>
              </a:rPr>
              <a:t>）准备四开尺寸的卡纸； </a:t>
            </a:r>
          </a:p>
          <a:p>
            <a:r>
              <a:rPr lang="zh-CN" altLang="en-US" dirty="0" smtClean="0">
                <a:ea typeface="黑体" pitchFamily="2" charset="-122"/>
              </a:rPr>
              <a:t>（</a:t>
            </a:r>
            <a:r>
              <a:rPr lang="en-US" altLang="zh-CN" dirty="0" smtClean="0">
                <a:ea typeface="黑体" pitchFamily="2" charset="-122"/>
              </a:rPr>
              <a:t>2</a:t>
            </a:r>
            <a:r>
              <a:rPr lang="zh-CN" altLang="en-US" dirty="0" smtClean="0">
                <a:ea typeface="黑体" pitchFamily="2" charset="-122"/>
              </a:rPr>
              <a:t>）将卡纸两头粘贴为尖角形； </a:t>
            </a:r>
          </a:p>
          <a:p>
            <a:r>
              <a:rPr lang="zh-CN" altLang="en-US" dirty="0" smtClean="0">
                <a:ea typeface="黑体" pitchFamily="2" charset="-122"/>
              </a:rPr>
              <a:t>（</a:t>
            </a:r>
            <a:r>
              <a:rPr lang="en-US" altLang="zh-CN" dirty="0" smtClean="0">
                <a:ea typeface="黑体" pitchFamily="2" charset="-122"/>
              </a:rPr>
              <a:t>3</a:t>
            </a:r>
            <a:r>
              <a:rPr lang="zh-CN" altLang="en-US" dirty="0" smtClean="0">
                <a:ea typeface="黑体" pitchFamily="2" charset="-122"/>
              </a:rPr>
              <a:t>）两头尖角形成鲨鱼的身体造型； </a:t>
            </a:r>
          </a:p>
          <a:p>
            <a:r>
              <a:rPr lang="zh-CN" altLang="en-US" dirty="0" smtClean="0">
                <a:ea typeface="黑体" pitchFamily="2" charset="-122"/>
              </a:rPr>
              <a:t>（</a:t>
            </a:r>
            <a:r>
              <a:rPr lang="en-US" altLang="zh-CN" dirty="0" smtClean="0">
                <a:ea typeface="黑体" pitchFamily="2" charset="-122"/>
              </a:rPr>
              <a:t>4</a:t>
            </a:r>
            <a:r>
              <a:rPr lang="zh-CN" altLang="en-US" dirty="0" smtClean="0">
                <a:ea typeface="黑体" pitchFamily="2" charset="-122"/>
              </a:rPr>
              <a:t>）身体造型上粘贴出鲨鱼的眼睛、嘴巴、尾巴，鲨鱼头饰完成。</a:t>
            </a:r>
            <a:endParaRPr lang="zh-CN" altLang="en-US" dirty="0">
              <a:ea typeface="黑体" pitchFamily="2" charset="-122"/>
            </a:endParaRPr>
          </a:p>
        </p:txBody>
      </p:sp>
    </p:spTree>
  </p:cSld>
  <p:clrMapOvr>
    <a:masterClrMapping/>
  </p:clrMapOvr>
  <p:transition>
    <p:dissolv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2976" y="928670"/>
            <a:ext cx="1107996" cy="369332"/>
          </a:xfrm>
          <a:prstGeom prst="rect">
            <a:avLst/>
          </a:prstGeom>
        </p:spPr>
        <p:txBody>
          <a:bodyPr wrap="none">
            <a:spAutoFit/>
          </a:bodyPr>
          <a:lstStyle/>
          <a:p>
            <a:r>
              <a:rPr lang="zh-CN" altLang="en-US" dirty="0" smtClean="0">
                <a:ea typeface="黑体" pitchFamily="2" charset="-122"/>
              </a:rPr>
              <a:t>牛头面具</a:t>
            </a:r>
            <a:endParaRPr lang="zh-CN" altLang="en-US" dirty="0">
              <a:ea typeface="黑体" pitchFamily="2" charset="-122"/>
            </a:endParaRPr>
          </a:p>
        </p:txBody>
      </p:sp>
      <p:pic>
        <p:nvPicPr>
          <p:cNvPr id="15362" name="Picture 2"/>
          <p:cNvPicPr>
            <a:picLocks noChangeAspect="1" noChangeArrowheads="1"/>
          </p:cNvPicPr>
          <p:nvPr/>
        </p:nvPicPr>
        <p:blipFill>
          <a:blip r:embed="rId2"/>
          <a:srcRect/>
          <a:stretch>
            <a:fillRect/>
          </a:stretch>
        </p:blipFill>
        <p:spPr bwMode="auto">
          <a:xfrm>
            <a:off x="714348" y="1571612"/>
            <a:ext cx="7675563" cy="4914900"/>
          </a:xfrm>
          <a:prstGeom prst="rect">
            <a:avLst/>
          </a:prstGeom>
          <a:noFill/>
          <a:ln w="9525">
            <a:noFill/>
            <a:miter lim="800000"/>
            <a:headEnd/>
            <a:tailEnd/>
          </a:ln>
          <a:effectLst/>
        </p:spPr>
      </p:pic>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714356"/>
            <a:ext cx="5109091" cy="461665"/>
          </a:xfrm>
          <a:prstGeom prst="rect">
            <a:avLst/>
          </a:prstGeom>
        </p:spPr>
        <p:txBody>
          <a:bodyPr wrap="none">
            <a:spAutoFit/>
          </a:bodyPr>
          <a:lstStyle/>
          <a:p>
            <a:r>
              <a:rPr lang="zh-CN" altLang="en-US" sz="2400" dirty="0" smtClean="0">
                <a:solidFill>
                  <a:srgbClr val="FF0000"/>
                </a:solidFill>
                <a:latin typeface="方正少儿简体" pitchFamily="65" charset="-122"/>
                <a:ea typeface="方正少儿简体" pitchFamily="65" charset="-122"/>
              </a:rPr>
              <a:t>（三）折纸的基础折叠方法与基本形</a:t>
            </a:r>
            <a:endParaRPr lang="zh-CN" altLang="en-US" sz="2400" dirty="0">
              <a:solidFill>
                <a:srgbClr val="FF0000"/>
              </a:solidFill>
              <a:latin typeface="方正少儿简体" pitchFamily="65" charset="-122"/>
              <a:ea typeface="方正少儿简体" pitchFamily="65" charset="-122"/>
            </a:endParaRPr>
          </a:p>
        </p:txBody>
      </p:sp>
      <p:pic>
        <p:nvPicPr>
          <p:cNvPr id="5122" name="Picture 2"/>
          <p:cNvPicPr>
            <a:picLocks noChangeAspect="1" noChangeArrowheads="1"/>
          </p:cNvPicPr>
          <p:nvPr/>
        </p:nvPicPr>
        <p:blipFill>
          <a:blip r:embed="rId2"/>
          <a:srcRect/>
          <a:stretch>
            <a:fillRect/>
          </a:stretch>
        </p:blipFill>
        <p:spPr bwMode="auto">
          <a:xfrm>
            <a:off x="1285852" y="1495457"/>
            <a:ext cx="6176981" cy="5362543"/>
          </a:xfrm>
          <a:prstGeom prst="rect">
            <a:avLst/>
          </a:prstGeom>
          <a:noFill/>
          <a:ln w="9525">
            <a:noFill/>
            <a:miter lim="800000"/>
            <a:headEnd/>
            <a:tailEnd/>
          </a:ln>
          <a:effectLst/>
        </p:spPr>
      </p:pic>
    </p:spTree>
  </p:cSld>
  <p:clrMapOvr>
    <a:masterClrMapping/>
  </p:clrMapOvr>
  <p:transition>
    <p:dissolv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ChangeAspect="1" noChangeArrowheads="1"/>
          </p:cNvPicPr>
          <p:nvPr/>
        </p:nvPicPr>
        <p:blipFill>
          <a:blip r:embed="rId2"/>
          <a:srcRect/>
          <a:stretch>
            <a:fillRect/>
          </a:stretch>
        </p:blipFill>
        <p:spPr bwMode="auto">
          <a:xfrm>
            <a:off x="1071538" y="1214422"/>
            <a:ext cx="6408737" cy="2819400"/>
          </a:xfrm>
          <a:prstGeom prst="rect">
            <a:avLst/>
          </a:prstGeom>
          <a:noFill/>
          <a:ln w="9525">
            <a:noFill/>
            <a:miter lim="800000"/>
            <a:headEnd/>
            <a:tailEnd/>
          </a:ln>
          <a:effectLst/>
        </p:spPr>
      </p:pic>
      <p:pic>
        <p:nvPicPr>
          <p:cNvPr id="16389" name="Picture 5"/>
          <p:cNvPicPr>
            <a:picLocks noChangeAspect="1" noChangeArrowheads="1"/>
          </p:cNvPicPr>
          <p:nvPr/>
        </p:nvPicPr>
        <p:blipFill>
          <a:blip r:embed="rId3"/>
          <a:srcRect/>
          <a:stretch>
            <a:fillRect/>
          </a:stretch>
        </p:blipFill>
        <p:spPr bwMode="auto">
          <a:xfrm>
            <a:off x="2357422" y="4286256"/>
            <a:ext cx="3350423" cy="2571744"/>
          </a:xfrm>
          <a:prstGeom prst="rect">
            <a:avLst/>
          </a:prstGeom>
          <a:noFill/>
          <a:ln w="9525">
            <a:noFill/>
            <a:miter lim="800000"/>
            <a:headEnd/>
            <a:tailEnd/>
          </a:ln>
          <a:effectLst/>
        </p:spPr>
      </p:pic>
      <p:sp>
        <p:nvSpPr>
          <p:cNvPr id="5" name="剪去对角的矩形 4"/>
          <p:cNvSpPr/>
          <p:nvPr/>
        </p:nvSpPr>
        <p:spPr>
          <a:xfrm>
            <a:off x="571472" y="357166"/>
            <a:ext cx="3071834" cy="714380"/>
          </a:xfrm>
          <a:prstGeom prst="snip2Diag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600" b="1" dirty="0" smtClean="0">
                <a:latin typeface="方正康体简体" pitchFamily="2" charset="-122"/>
                <a:ea typeface="方正康体简体" pitchFamily="2" charset="-122"/>
              </a:rPr>
              <a:t>范例欣赏</a:t>
            </a:r>
            <a:endParaRPr lang="zh-CN" altLang="en-US" sz="3600" b="1" dirty="0">
              <a:latin typeface="方正康体简体" pitchFamily="2" charset="-122"/>
              <a:ea typeface="方正康体简体" pitchFamily="2" charset="-122"/>
            </a:endParaRPr>
          </a:p>
        </p:txBody>
      </p:sp>
    </p:spTree>
  </p:cSld>
  <p:clrMapOvr>
    <a:masterClrMapping/>
  </p:clrMapOvr>
  <p:transition>
    <p:dissolve/>
  </p:transition>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3" name="矩形 2"/>
          <p:cNvSpPr/>
          <p:nvPr/>
        </p:nvSpPr>
        <p:spPr>
          <a:xfrm>
            <a:off x="2286000" y="2967335"/>
            <a:ext cx="4572000" cy="923330"/>
          </a:xfrm>
          <a:prstGeom prst="rect">
            <a:avLst/>
          </a:prstGeom>
        </p:spPr>
        <p:txBody>
          <a:bodyPr>
            <a:spAutoFit/>
          </a:bodyPr>
          <a:lstStyle/>
          <a:p>
            <a:r>
              <a:rPr lang="en-US" altLang="zh-CN" dirty="0" smtClean="0">
                <a:ea typeface="黑体" pitchFamily="2" charset="-122"/>
              </a:rPr>
              <a:t>1</a:t>
            </a:r>
            <a:r>
              <a:rPr lang="zh-CN" altLang="en-US" dirty="0" smtClean="0">
                <a:ea typeface="黑体" pitchFamily="2" charset="-122"/>
              </a:rPr>
              <a:t>．为幼儿舞台表演设计制作一个头饰。</a:t>
            </a:r>
          </a:p>
          <a:p>
            <a:r>
              <a:rPr lang="en-US" altLang="zh-CN" dirty="0" smtClean="0">
                <a:ea typeface="黑体" pitchFamily="2" charset="-122"/>
              </a:rPr>
              <a:t>2</a:t>
            </a:r>
            <a:r>
              <a:rPr lang="zh-CN" altLang="en-US" dirty="0" smtClean="0">
                <a:ea typeface="黑体" pitchFamily="2" charset="-122"/>
              </a:rPr>
              <a:t>．收集资料，为幼儿园环境布置设计制作一个特色面具挂饰。</a:t>
            </a:r>
            <a:endParaRPr lang="zh-CN" altLang="en-US" dirty="0">
              <a:ea typeface="黑体" pitchFamily="2" charset="-122"/>
            </a:endParaRPr>
          </a:p>
        </p:txBody>
      </p:sp>
      <p:graphicFrame>
        <p:nvGraphicFramePr>
          <p:cNvPr id="5" name="图示 4"/>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571480"/>
            <a:ext cx="2031325" cy="461665"/>
          </a:xfrm>
          <a:prstGeom prst="rect">
            <a:avLst/>
          </a:prstGeom>
        </p:spPr>
        <p:txBody>
          <a:bodyPr wrap="none">
            <a:spAutoFit/>
          </a:bodyPr>
          <a:lstStyle/>
          <a:p>
            <a:r>
              <a:rPr lang="zh-CN" altLang="en-US" sz="2400" dirty="0" smtClean="0">
                <a:solidFill>
                  <a:srgbClr val="FF0000"/>
                </a:solidFill>
                <a:ea typeface="黑体" pitchFamily="2" charset="-122"/>
              </a:rPr>
              <a:t>四、立体纸偶</a:t>
            </a:r>
            <a:endParaRPr lang="zh-CN" altLang="en-US" sz="2400" dirty="0">
              <a:solidFill>
                <a:srgbClr val="FF0000"/>
              </a:solidFill>
              <a:ea typeface="黑体" pitchFamily="2" charset="-122"/>
            </a:endParaRPr>
          </a:p>
        </p:txBody>
      </p:sp>
      <p:sp>
        <p:nvSpPr>
          <p:cNvPr id="3" name="矩形 2"/>
          <p:cNvSpPr/>
          <p:nvPr/>
        </p:nvSpPr>
        <p:spPr>
          <a:xfrm>
            <a:off x="857224" y="1785926"/>
            <a:ext cx="6715172" cy="3693319"/>
          </a:xfrm>
          <a:prstGeom prst="rect">
            <a:avLst/>
          </a:prstGeom>
        </p:spPr>
        <p:txBody>
          <a:bodyPr wrap="square">
            <a:spAutoFit/>
          </a:bodyPr>
          <a:lstStyle/>
          <a:p>
            <a:r>
              <a:rPr lang="zh-CN" altLang="en-US" dirty="0" smtClean="0">
                <a:ea typeface="黑体" pitchFamily="2" charset="-122"/>
              </a:rPr>
              <a:t>将有一定厚度的纸张通过卷、折、压痕等制作方法形成三维立体的纸艺作品。</a:t>
            </a:r>
            <a:endParaRPr lang="en-US" altLang="zh-CN" dirty="0" smtClean="0">
              <a:ea typeface="黑体" pitchFamily="2" charset="-122"/>
            </a:endParaRPr>
          </a:p>
          <a:p>
            <a:r>
              <a:rPr lang="zh-CN" altLang="en-US" dirty="0" smtClean="0">
                <a:ea typeface="黑体" pitchFamily="2" charset="-122"/>
              </a:rPr>
              <a:t>（一）材料与工具</a:t>
            </a:r>
            <a:endParaRPr lang="en-US" altLang="zh-CN" dirty="0" smtClean="0">
              <a:ea typeface="黑体" pitchFamily="2" charset="-122"/>
            </a:endParaRPr>
          </a:p>
          <a:p>
            <a:r>
              <a:rPr lang="zh-CN" altLang="en-US" dirty="0" smtClean="0">
                <a:ea typeface="黑体" pitchFamily="2" charset="-122"/>
              </a:rPr>
              <a:t>材料：卡纸、皮纹纸、牛奶盒、蛋糕盘</a:t>
            </a:r>
            <a:endParaRPr lang="en-US" altLang="zh-CN" dirty="0" smtClean="0">
              <a:ea typeface="黑体" pitchFamily="2" charset="-122"/>
            </a:endParaRPr>
          </a:p>
          <a:p>
            <a:r>
              <a:rPr lang="zh-CN" altLang="en-US" dirty="0" smtClean="0">
                <a:ea typeface="黑体" pitchFamily="2" charset="-122"/>
              </a:rPr>
              <a:t>工具：双面胶、手工白胶、强力胶</a:t>
            </a:r>
            <a:endParaRPr lang="en-US" altLang="zh-CN" dirty="0" smtClean="0">
              <a:ea typeface="黑体" pitchFamily="2" charset="-122"/>
            </a:endParaRPr>
          </a:p>
          <a:p>
            <a:endParaRPr lang="en-US" altLang="zh-CN" dirty="0" smtClean="0">
              <a:ea typeface="黑体" pitchFamily="2" charset="-122"/>
            </a:endParaRPr>
          </a:p>
          <a:p>
            <a:r>
              <a:rPr lang="zh-CN" altLang="en-US" dirty="0" smtClean="0">
                <a:ea typeface="黑体" pitchFamily="2" charset="-122"/>
              </a:rPr>
              <a:t>（</a:t>
            </a:r>
            <a:r>
              <a:rPr lang="zh-CN" altLang="en-US" dirty="0" smtClean="0">
                <a:ea typeface="黑体" pitchFamily="2" charset="-122"/>
              </a:rPr>
              <a:t>二）表现技法</a:t>
            </a:r>
            <a:endParaRPr lang="en-US" altLang="zh-CN" dirty="0" smtClean="0">
              <a:ea typeface="黑体" pitchFamily="2" charset="-122"/>
            </a:endParaRPr>
          </a:p>
          <a:p>
            <a:r>
              <a:rPr lang="en-US" altLang="zh-CN" dirty="0" smtClean="0">
                <a:ea typeface="黑体" pitchFamily="2" charset="-122"/>
              </a:rPr>
              <a:t>1</a:t>
            </a:r>
            <a:r>
              <a:rPr lang="zh-CN" altLang="en-US" dirty="0" smtClean="0">
                <a:ea typeface="黑体" pitchFamily="2" charset="-122"/>
              </a:rPr>
              <a:t>．对折造型法：将纸张对折后，绘画、剪切出物体形象形成立体造型。</a:t>
            </a:r>
          </a:p>
          <a:p>
            <a:r>
              <a:rPr lang="en-US" altLang="zh-CN" dirty="0" smtClean="0">
                <a:ea typeface="黑体" pitchFamily="2" charset="-122"/>
              </a:rPr>
              <a:t>2</a:t>
            </a:r>
            <a:r>
              <a:rPr lang="zh-CN" altLang="en-US" dirty="0" smtClean="0">
                <a:ea typeface="黑体" pitchFamily="2" charset="-122"/>
              </a:rPr>
              <a:t>．几何体造型法：运用方体、锥体、球体等立体几何形体，进一步加工制作为生活中的常见物体形象。</a:t>
            </a:r>
          </a:p>
          <a:p>
            <a:r>
              <a:rPr lang="en-US" altLang="zh-CN" dirty="0" smtClean="0">
                <a:ea typeface="黑体" pitchFamily="2" charset="-122"/>
              </a:rPr>
              <a:t>3</a:t>
            </a:r>
            <a:r>
              <a:rPr lang="zh-CN" altLang="en-US" dirty="0" smtClean="0">
                <a:ea typeface="黑体" pitchFamily="2" charset="-122"/>
              </a:rPr>
              <a:t>．自由造型法：运用剪切、编织、折叠等手法，将纸张呈现出立体形态，或将纸张进行组合重构形成立体造型。</a:t>
            </a:r>
            <a:endParaRPr lang="zh-CN" altLang="en-US" dirty="0">
              <a:ea typeface="黑体" pitchFamily="2" charset="-122"/>
            </a:endParaRPr>
          </a:p>
        </p:txBody>
      </p:sp>
    </p:spTree>
  </p:cSld>
  <p:clrMapOvr>
    <a:masterClrMapping/>
  </p:clrMapOvr>
  <p:transition>
    <p:dissolv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714356"/>
            <a:ext cx="2031325" cy="369332"/>
          </a:xfrm>
          <a:prstGeom prst="rect">
            <a:avLst/>
          </a:prstGeom>
        </p:spPr>
        <p:txBody>
          <a:bodyPr wrap="none">
            <a:spAutoFit/>
          </a:bodyPr>
          <a:lstStyle/>
          <a:p>
            <a:r>
              <a:rPr lang="zh-CN" altLang="en-US" dirty="0" smtClean="0">
                <a:ea typeface="黑体" pitchFamily="2" charset="-122"/>
              </a:rPr>
              <a:t>（三）解析与制作</a:t>
            </a:r>
            <a:endParaRPr lang="zh-CN" altLang="en-US" dirty="0">
              <a:ea typeface="黑体" pitchFamily="2" charset="-122"/>
            </a:endParaRPr>
          </a:p>
        </p:txBody>
      </p:sp>
      <p:sp>
        <p:nvSpPr>
          <p:cNvPr id="3" name="矩形 2"/>
          <p:cNvSpPr/>
          <p:nvPr/>
        </p:nvSpPr>
        <p:spPr>
          <a:xfrm>
            <a:off x="785786" y="1357298"/>
            <a:ext cx="2031325" cy="369332"/>
          </a:xfrm>
          <a:prstGeom prst="rect">
            <a:avLst/>
          </a:prstGeom>
        </p:spPr>
        <p:txBody>
          <a:bodyPr wrap="none">
            <a:spAutoFit/>
          </a:bodyPr>
          <a:lstStyle/>
          <a:p>
            <a:r>
              <a:rPr lang="zh-CN" altLang="en-US" dirty="0" smtClean="0">
                <a:ea typeface="黑体" pitchFamily="2" charset="-122"/>
              </a:rPr>
              <a:t>对折剪造型：小鸟</a:t>
            </a:r>
            <a:endParaRPr lang="zh-CN" altLang="en-US" dirty="0">
              <a:ea typeface="黑体" pitchFamily="2" charset="-122"/>
            </a:endParaRPr>
          </a:p>
        </p:txBody>
      </p:sp>
      <p:pic>
        <p:nvPicPr>
          <p:cNvPr id="17410" name="Picture 2"/>
          <p:cNvPicPr>
            <a:picLocks noChangeAspect="1" noChangeArrowheads="1"/>
          </p:cNvPicPr>
          <p:nvPr/>
        </p:nvPicPr>
        <p:blipFill>
          <a:blip r:embed="rId2"/>
          <a:srcRect b="14097"/>
          <a:stretch>
            <a:fillRect/>
          </a:stretch>
        </p:blipFill>
        <p:spPr bwMode="auto">
          <a:xfrm>
            <a:off x="1071538" y="1928802"/>
            <a:ext cx="6844127" cy="1857388"/>
          </a:xfrm>
          <a:prstGeom prst="rect">
            <a:avLst/>
          </a:prstGeom>
          <a:noFill/>
          <a:ln w="9525">
            <a:noFill/>
            <a:miter lim="800000"/>
            <a:headEnd/>
            <a:tailEnd/>
          </a:ln>
          <a:effectLst/>
        </p:spPr>
      </p:pic>
      <p:sp>
        <p:nvSpPr>
          <p:cNvPr id="5" name="矩形 4"/>
          <p:cNvSpPr/>
          <p:nvPr/>
        </p:nvSpPr>
        <p:spPr>
          <a:xfrm>
            <a:off x="785786" y="4071942"/>
            <a:ext cx="2031325" cy="369332"/>
          </a:xfrm>
          <a:prstGeom prst="rect">
            <a:avLst/>
          </a:prstGeom>
        </p:spPr>
        <p:txBody>
          <a:bodyPr wrap="none">
            <a:spAutoFit/>
          </a:bodyPr>
          <a:lstStyle/>
          <a:p>
            <a:r>
              <a:rPr lang="zh-CN" altLang="en-US" dirty="0" smtClean="0">
                <a:ea typeface="黑体" pitchFamily="2" charset="-122"/>
              </a:rPr>
              <a:t>方体造型：电视机</a:t>
            </a:r>
            <a:endParaRPr lang="zh-CN" altLang="en-US" dirty="0">
              <a:ea typeface="黑体" pitchFamily="2" charset="-122"/>
            </a:endParaRPr>
          </a:p>
        </p:txBody>
      </p:sp>
      <p:pic>
        <p:nvPicPr>
          <p:cNvPr id="17411" name="Picture 3"/>
          <p:cNvPicPr>
            <a:picLocks noChangeAspect="1" noChangeArrowheads="1"/>
          </p:cNvPicPr>
          <p:nvPr/>
        </p:nvPicPr>
        <p:blipFill>
          <a:blip r:embed="rId3"/>
          <a:srcRect/>
          <a:stretch>
            <a:fillRect/>
          </a:stretch>
        </p:blipFill>
        <p:spPr bwMode="auto">
          <a:xfrm>
            <a:off x="1142976" y="4572008"/>
            <a:ext cx="6723063" cy="2028825"/>
          </a:xfrm>
          <a:prstGeom prst="rect">
            <a:avLst/>
          </a:prstGeom>
          <a:noFill/>
          <a:ln w="9525">
            <a:noFill/>
            <a:miter lim="800000"/>
            <a:headEnd/>
            <a:tailEnd/>
          </a:ln>
          <a:effectLst/>
        </p:spPr>
      </p:pic>
    </p:spTree>
  </p:cSld>
  <p:clrMapOvr>
    <a:masterClrMapping/>
  </p:clrMapOvr>
  <p:transition>
    <p:dissolv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00" y="500042"/>
            <a:ext cx="1800493" cy="369332"/>
          </a:xfrm>
          <a:prstGeom prst="rect">
            <a:avLst/>
          </a:prstGeom>
        </p:spPr>
        <p:txBody>
          <a:bodyPr wrap="none">
            <a:spAutoFit/>
          </a:bodyPr>
          <a:lstStyle/>
          <a:p>
            <a:r>
              <a:rPr lang="zh-CN" altLang="en-US" dirty="0" smtClean="0">
                <a:ea typeface="黑体" pitchFamily="2" charset="-122"/>
              </a:rPr>
              <a:t>柱体造型：兔子</a:t>
            </a:r>
            <a:endParaRPr lang="zh-CN" altLang="en-US" dirty="0">
              <a:ea typeface="黑体" pitchFamily="2" charset="-122"/>
            </a:endParaRPr>
          </a:p>
        </p:txBody>
      </p:sp>
      <p:pic>
        <p:nvPicPr>
          <p:cNvPr id="18434" name="Picture 2"/>
          <p:cNvPicPr>
            <a:picLocks noChangeAspect="1" noChangeArrowheads="1"/>
          </p:cNvPicPr>
          <p:nvPr/>
        </p:nvPicPr>
        <p:blipFill>
          <a:blip r:embed="rId2"/>
          <a:srcRect/>
          <a:stretch>
            <a:fillRect/>
          </a:stretch>
        </p:blipFill>
        <p:spPr bwMode="auto">
          <a:xfrm>
            <a:off x="1142976" y="1000108"/>
            <a:ext cx="6210300" cy="2533650"/>
          </a:xfrm>
          <a:prstGeom prst="rect">
            <a:avLst/>
          </a:prstGeom>
          <a:noFill/>
          <a:ln w="9525">
            <a:noFill/>
            <a:miter lim="800000"/>
            <a:headEnd/>
            <a:tailEnd/>
          </a:ln>
          <a:effectLst/>
        </p:spPr>
      </p:pic>
      <p:sp>
        <p:nvSpPr>
          <p:cNvPr id="4" name="矩形 3"/>
          <p:cNvSpPr/>
          <p:nvPr/>
        </p:nvSpPr>
        <p:spPr>
          <a:xfrm>
            <a:off x="1071538" y="3714752"/>
            <a:ext cx="2262158" cy="369332"/>
          </a:xfrm>
          <a:prstGeom prst="rect">
            <a:avLst/>
          </a:prstGeom>
        </p:spPr>
        <p:txBody>
          <a:bodyPr wrap="none">
            <a:spAutoFit/>
          </a:bodyPr>
          <a:lstStyle/>
          <a:p>
            <a:r>
              <a:rPr lang="zh-CN" altLang="en-US" dirty="0" smtClean="0">
                <a:ea typeface="黑体" pitchFamily="2" charset="-122"/>
              </a:rPr>
              <a:t>半圆柱体造型：小猪</a:t>
            </a:r>
            <a:endParaRPr lang="zh-CN" altLang="en-US" dirty="0">
              <a:ea typeface="黑体" pitchFamily="2" charset="-122"/>
            </a:endParaRPr>
          </a:p>
        </p:txBody>
      </p:sp>
      <p:pic>
        <p:nvPicPr>
          <p:cNvPr id="18435" name="Picture 3"/>
          <p:cNvPicPr>
            <a:picLocks noChangeAspect="1" noChangeArrowheads="1"/>
          </p:cNvPicPr>
          <p:nvPr/>
        </p:nvPicPr>
        <p:blipFill>
          <a:blip r:embed="rId3"/>
          <a:srcRect/>
          <a:stretch>
            <a:fillRect/>
          </a:stretch>
        </p:blipFill>
        <p:spPr bwMode="auto">
          <a:xfrm>
            <a:off x="785786" y="4286256"/>
            <a:ext cx="7494587" cy="2219325"/>
          </a:xfrm>
          <a:prstGeom prst="rect">
            <a:avLst/>
          </a:prstGeom>
          <a:noFill/>
          <a:ln w="9525">
            <a:noFill/>
            <a:miter lim="800000"/>
            <a:headEnd/>
            <a:tailEnd/>
          </a:ln>
          <a:effectLst/>
        </p:spPr>
      </p:pic>
    </p:spTree>
  </p:cSld>
  <p:clrMapOvr>
    <a:masterClrMapping/>
  </p:clrMapOvr>
  <p:transition>
    <p:dissolv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428604"/>
            <a:ext cx="2492990" cy="369332"/>
          </a:xfrm>
          <a:prstGeom prst="rect">
            <a:avLst/>
          </a:prstGeom>
        </p:spPr>
        <p:txBody>
          <a:bodyPr wrap="none">
            <a:spAutoFit/>
          </a:bodyPr>
          <a:lstStyle/>
          <a:p>
            <a:r>
              <a:rPr lang="zh-CN" altLang="en-US" dirty="0" smtClean="0">
                <a:ea typeface="黑体" pitchFamily="2" charset="-122"/>
              </a:rPr>
              <a:t>锥体及柱体造型：火箭</a:t>
            </a:r>
            <a:endParaRPr lang="zh-CN" altLang="en-US" dirty="0">
              <a:ea typeface="黑体" pitchFamily="2" charset="-122"/>
            </a:endParaRPr>
          </a:p>
        </p:txBody>
      </p:sp>
      <p:pic>
        <p:nvPicPr>
          <p:cNvPr id="19458" name="Picture 2"/>
          <p:cNvPicPr>
            <a:picLocks noChangeAspect="1" noChangeArrowheads="1"/>
          </p:cNvPicPr>
          <p:nvPr/>
        </p:nvPicPr>
        <p:blipFill>
          <a:blip r:embed="rId2"/>
          <a:srcRect/>
          <a:stretch>
            <a:fillRect/>
          </a:stretch>
        </p:blipFill>
        <p:spPr bwMode="auto">
          <a:xfrm>
            <a:off x="1928794" y="1357298"/>
            <a:ext cx="5652553" cy="4214842"/>
          </a:xfrm>
          <a:prstGeom prst="rect">
            <a:avLst/>
          </a:prstGeom>
          <a:noFill/>
          <a:ln w="9525">
            <a:noFill/>
            <a:miter lim="800000"/>
            <a:headEnd/>
            <a:tailEnd/>
          </a:ln>
          <a:effectLst/>
        </p:spPr>
      </p:pic>
    </p:spTree>
  </p:cSld>
  <p:clrMapOvr>
    <a:masterClrMapping/>
  </p:clrMapOvr>
  <p:transition>
    <p:dissolv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500042"/>
            <a:ext cx="1800493" cy="369332"/>
          </a:xfrm>
          <a:prstGeom prst="rect">
            <a:avLst/>
          </a:prstGeom>
        </p:spPr>
        <p:txBody>
          <a:bodyPr wrap="none">
            <a:spAutoFit/>
          </a:bodyPr>
          <a:lstStyle/>
          <a:p>
            <a:r>
              <a:rPr lang="zh-CN" altLang="en-US" dirty="0" smtClean="0">
                <a:ea typeface="黑体" pitchFamily="2" charset="-122"/>
              </a:rPr>
              <a:t>球体造型：雪人</a:t>
            </a:r>
            <a:endParaRPr lang="zh-CN" altLang="en-US" dirty="0">
              <a:ea typeface="黑体" pitchFamily="2" charset="-122"/>
            </a:endParaRPr>
          </a:p>
        </p:txBody>
      </p:sp>
      <p:pic>
        <p:nvPicPr>
          <p:cNvPr id="3" name="Picture 3"/>
          <p:cNvPicPr>
            <a:picLocks noChangeAspect="1" noChangeArrowheads="1"/>
          </p:cNvPicPr>
          <p:nvPr/>
        </p:nvPicPr>
        <p:blipFill>
          <a:blip r:embed="rId2"/>
          <a:srcRect/>
          <a:stretch>
            <a:fillRect/>
          </a:stretch>
        </p:blipFill>
        <p:spPr bwMode="auto">
          <a:xfrm>
            <a:off x="928662" y="1703937"/>
            <a:ext cx="7516890" cy="1439311"/>
          </a:xfrm>
          <a:prstGeom prst="rect">
            <a:avLst/>
          </a:prstGeom>
          <a:noFill/>
          <a:ln w="9525">
            <a:noFill/>
            <a:miter lim="800000"/>
            <a:headEnd/>
            <a:tailEnd/>
          </a:ln>
          <a:effectLst/>
        </p:spPr>
      </p:pic>
      <p:pic>
        <p:nvPicPr>
          <p:cNvPr id="4" name="Picture 4"/>
          <p:cNvPicPr>
            <a:picLocks noChangeAspect="1" noChangeArrowheads="1"/>
          </p:cNvPicPr>
          <p:nvPr/>
        </p:nvPicPr>
        <p:blipFill>
          <a:blip r:embed="rId3"/>
          <a:srcRect/>
          <a:stretch>
            <a:fillRect/>
          </a:stretch>
        </p:blipFill>
        <p:spPr bwMode="auto">
          <a:xfrm>
            <a:off x="1000100" y="3143248"/>
            <a:ext cx="7481336" cy="2000264"/>
          </a:xfrm>
          <a:prstGeom prst="rect">
            <a:avLst/>
          </a:prstGeom>
          <a:noFill/>
          <a:ln w="9525">
            <a:noFill/>
            <a:miter lim="800000"/>
            <a:headEnd/>
            <a:tailEnd/>
          </a:ln>
          <a:effectLst/>
        </p:spPr>
      </p:pic>
    </p:spTree>
  </p:cSld>
  <p:clrMapOvr>
    <a:masterClrMapping/>
  </p:clrMapOvr>
  <p:transition>
    <p:dissolv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662" y="500042"/>
            <a:ext cx="1800493" cy="369332"/>
          </a:xfrm>
          <a:prstGeom prst="rect">
            <a:avLst/>
          </a:prstGeom>
        </p:spPr>
        <p:txBody>
          <a:bodyPr wrap="none">
            <a:spAutoFit/>
          </a:bodyPr>
          <a:lstStyle/>
          <a:p>
            <a:r>
              <a:rPr lang="zh-CN" altLang="en-US" dirty="0" smtClean="0">
                <a:ea typeface="黑体" pitchFamily="2" charset="-122"/>
              </a:rPr>
              <a:t>组合造型：狮子</a:t>
            </a:r>
            <a:endParaRPr lang="zh-CN" altLang="en-US" dirty="0">
              <a:ea typeface="黑体" pitchFamily="2" charset="-122"/>
            </a:endParaRPr>
          </a:p>
        </p:txBody>
      </p:sp>
      <p:pic>
        <p:nvPicPr>
          <p:cNvPr id="20482" name="Picture 2"/>
          <p:cNvPicPr>
            <a:picLocks noChangeAspect="1" noChangeArrowheads="1"/>
          </p:cNvPicPr>
          <p:nvPr/>
        </p:nvPicPr>
        <p:blipFill>
          <a:blip r:embed="rId2"/>
          <a:srcRect/>
          <a:stretch>
            <a:fillRect/>
          </a:stretch>
        </p:blipFill>
        <p:spPr bwMode="auto">
          <a:xfrm>
            <a:off x="995363" y="1604963"/>
            <a:ext cx="7151687" cy="3648075"/>
          </a:xfrm>
          <a:prstGeom prst="rect">
            <a:avLst/>
          </a:prstGeom>
          <a:noFill/>
          <a:ln w="9525">
            <a:noFill/>
            <a:miter lim="800000"/>
            <a:headEnd/>
            <a:tailEnd/>
          </a:ln>
          <a:effectLst/>
        </p:spPr>
      </p:pic>
    </p:spTree>
  </p:cSld>
  <p:clrMapOvr>
    <a:masterClrMapping/>
  </p:clrMapOvr>
  <p:transition>
    <p:dissolve/>
  </p:transition>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1000" r="-21000"/>
          </a:stretch>
        </a:blipFill>
        <a:effectLst/>
      </p:bgPr>
    </p:bg>
    <p:spTree>
      <p:nvGrpSpPr>
        <p:cNvPr id="1" name=""/>
        <p:cNvGrpSpPr/>
        <p:nvPr/>
      </p:nvGrpSpPr>
      <p:grpSpPr>
        <a:xfrm>
          <a:off x="0" y="0"/>
          <a:ext cx="0" cy="0"/>
          <a:chOff x="0" y="0"/>
          <a:chExt cx="0" cy="0"/>
        </a:xfrm>
      </p:grpSpPr>
      <p:sp>
        <p:nvSpPr>
          <p:cNvPr id="3" name="矩形 2"/>
          <p:cNvSpPr/>
          <p:nvPr/>
        </p:nvSpPr>
        <p:spPr>
          <a:xfrm>
            <a:off x="2286000" y="2967335"/>
            <a:ext cx="4572000" cy="923330"/>
          </a:xfrm>
          <a:prstGeom prst="rect">
            <a:avLst/>
          </a:prstGeom>
        </p:spPr>
        <p:txBody>
          <a:bodyPr>
            <a:spAutoFit/>
          </a:bodyPr>
          <a:lstStyle/>
          <a:p>
            <a:r>
              <a:rPr lang="en-US" altLang="zh-CN" dirty="0" smtClean="0">
                <a:ea typeface="黑体" pitchFamily="2" charset="-122"/>
              </a:rPr>
              <a:t>1</a:t>
            </a:r>
            <a:r>
              <a:rPr lang="zh-CN" altLang="en-US" dirty="0" smtClean="0">
                <a:ea typeface="黑体" pitchFamily="2" charset="-122"/>
              </a:rPr>
              <a:t>．收集童趣化的动物形象，运用立体纸偶技法完成一个动物造型。</a:t>
            </a:r>
          </a:p>
          <a:p>
            <a:r>
              <a:rPr lang="en-US" altLang="zh-CN" dirty="0" smtClean="0">
                <a:ea typeface="黑体" pitchFamily="2" charset="-122"/>
              </a:rPr>
              <a:t>2</a:t>
            </a:r>
            <a:r>
              <a:rPr lang="zh-CN" altLang="en-US" dirty="0" smtClean="0">
                <a:ea typeface="黑体" pitchFamily="2" charset="-122"/>
              </a:rPr>
              <a:t>．利用废旧纸品完成一个立体纸偶。</a:t>
            </a:r>
            <a:endParaRPr lang="zh-CN" altLang="en-US" dirty="0">
              <a:ea typeface="黑体" pitchFamily="2" charset="-122"/>
            </a:endParaRPr>
          </a:p>
        </p:txBody>
      </p:sp>
      <p:graphicFrame>
        <p:nvGraphicFramePr>
          <p:cNvPr id="4" name="图示 3"/>
          <p:cNvGraphicFramePr/>
          <p:nvPr/>
        </p:nvGraphicFramePr>
        <p:xfrm>
          <a:off x="1714480" y="1071546"/>
          <a:ext cx="2500330" cy="5232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overrideClrMapping bg1="lt1" tx1="dk1" bg2="lt2" tx2="dk2" accent1="accent1" accent2="accent2" accent3="accent3" accent4="accent4" accent5="accent5" accent6="accent6" hlink="hlink" folHlink="folHlink"/>
  </p:clrMapOvr>
  <p:transition>
    <p:dissolve/>
  </p:transition>
</p:sld>
</file>

<file path=ppt/theme/theme1.xml><?xml version="1.0" encoding="utf-8"?>
<a:theme xmlns:a="http://schemas.openxmlformats.org/drawingml/2006/main" name="跨文化">
  <a:themeElements>
    <a:clrScheme name="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5_190">
  <a:themeElements>
    <a:clrScheme name="5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5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6_190">
  <a:themeElements>
    <a:clrScheme name="6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6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6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7_190">
  <a:themeElements>
    <a:clrScheme name="7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7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8_190">
  <a:themeElements>
    <a:clrScheme name="8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8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8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8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8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9_190">
  <a:themeElements>
    <a:clrScheme name="9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9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0_190">
  <a:themeElements>
    <a:clrScheme name="10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0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0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0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0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0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0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0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0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1_190">
  <a:themeElements>
    <a:clrScheme name="11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1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1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1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1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1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1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1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1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2_190">
  <a:themeElements>
    <a:clrScheme name="12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2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2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2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2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2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2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2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2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3_190">
  <a:themeElements>
    <a:clrScheme name="13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3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3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3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3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3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3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3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3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4_190">
  <a:themeElements>
    <a:clrScheme name="14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4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4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4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4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4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4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4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4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91">
  <a:themeElements>
    <a:clrScheme name="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5_190">
  <a:themeElements>
    <a:clrScheme name="15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5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5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5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5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5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5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5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5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6_190">
  <a:themeElements>
    <a:clrScheme name="16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6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6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6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6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6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6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6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6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_191">
  <a:themeElements>
    <a:clrScheme name="1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_191">
  <a:themeElements>
    <a:clrScheme name="2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2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3_191">
  <a:themeElements>
    <a:clrScheme name="3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3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4_191">
  <a:themeElements>
    <a:clrScheme name="4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4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5_191">
  <a:themeElements>
    <a:clrScheme name="5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5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6_191">
  <a:themeElements>
    <a:clrScheme name="6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6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6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7_191">
  <a:themeElements>
    <a:clrScheme name="7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7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8_191">
  <a:themeElements>
    <a:clrScheme name="8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8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8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8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8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97">
  <a:themeElements>
    <a:clrScheme name="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9_191">
  <a:themeElements>
    <a:clrScheme name="9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9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0_191">
  <a:themeElements>
    <a:clrScheme name="10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0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0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0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0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0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0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0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0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1_191">
  <a:themeElements>
    <a:clrScheme name="11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1_19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1_19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1_19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1_19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1_19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1_19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1_19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1_19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_197">
  <a:themeElements>
    <a:clrScheme name="1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2_197">
  <a:themeElements>
    <a:clrScheme name="2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2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3_197">
  <a:themeElements>
    <a:clrScheme name="3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3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4_197">
  <a:themeElements>
    <a:clrScheme name="4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4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5_197">
  <a:themeElements>
    <a:clrScheme name="5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5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6_197">
  <a:themeElements>
    <a:clrScheme name="6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6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6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7_197">
  <a:themeElements>
    <a:clrScheme name="7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7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99">
  <a:themeElements>
    <a:clrScheme name="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8_197">
  <a:themeElements>
    <a:clrScheme name="8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8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8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8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8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1.xml><?xml version="1.0" encoding="utf-8"?>
<a:theme xmlns:a="http://schemas.openxmlformats.org/drawingml/2006/main" name="9_197">
  <a:themeElements>
    <a:clrScheme name="9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9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2.xml><?xml version="1.0" encoding="utf-8"?>
<a:theme xmlns:a="http://schemas.openxmlformats.org/drawingml/2006/main" name="10_197">
  <a:themeElements>
    <a:clrScheme name="10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0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0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0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0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0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0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0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0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11_197">
  <a:themeElements>
    <a:clrScheme name="11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1_19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1_197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1_197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1_197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1_197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1_19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1_19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1_19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1_199">
  <a:themeElements>
    <a:clrScheme name="1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5.xml><?xml version="1.0" encoding="utf-8"?>
<a:theme xmlns:a="http://schemas.openxmlformats.org/drawingml/2006/main" name="2_199">
  <a:themeElements>
    <a:clrScheme name="2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2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6.xml><?xml version="1.0" encoding="utf-8"?>
<a:theme xmlns:a="http://schemas.openxmlformats.org/drawingml/2006/main" name="3_199">
  <a:themeElements>
    <a:clrScheme name="3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3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4_199">
  <a:themeElements>
    <a:clrScheme name="4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4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8.xml><?xml version="1.0" encoding="utf-8"?>
<a:theme xmlns:a="http://schemas.openxmlformats.org/drawingml/2006/main" name="5_199">
  <a:themeElements>
    <a:clrScheme name="5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5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9.xml><?xml version="1.0" encoding="utf-8"?>
<a:theme xmlns:a="http://schemas.openxmlformats.org/drawingml/2006/main" name="6_199">
  <a:themeElements>
    <a:clrScheme name="6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6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6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04">
  <a:themeElements>
    <a:clrScheme name="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0.xml><?xml version="1.0" encoding="utf-8"?>
<a:theme xmlns:a="http://schemas.openxmlformats.org/drawingml/2006/main" name="7_199">
  <a:themeElements>
    <a:clrScheme name="7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7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8_199">
  <a:themeElements>
    <a:clrScheme name="8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8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8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8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8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9_199">
  <a:themeElements>
    <a:clrScheme name="9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9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3.xml><?xml version="1.0" encoding="utf-8"?>
<a:theme xmlns:a="http://schemas.openxmlformats.org/drawingml/2006/main" name="10_199">
  <a:themeElements>
    <a:clrScheme name="10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0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0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0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0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0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0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0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0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4.xml><?xml version="1.0" encoding="utf-8"?>
<a:theme xmlns:a="http://schemas.openxmlformats.org/drawingml/2006/main" name="11_199">
  <a:themeElements>
    <a:clrScheme name="11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1_199">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1_199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1_199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1_199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1_199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1_199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1_199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1_199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5.xml><?xml version="1.0" encoding="utf-8"?>
<a:theme xmlns:a="http://schemas.openxmlformats.org/drawingml/2006/main" name="1_204">
  <a:themeElements>
    <a:clrScheme name="1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6.xml><?xml version="1.0" encoding="utf-8"?>
<a:theme xmlns:a="http://schemas.openxmlformats.org/drawingml/2006/main" name="2_204">
  <a:themeElements>
    <a:clrScheme name="2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2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7.xml><?xml version="1.0" encoding="utf-8"?>
<a:theme xmlns:a="http://schemas.openxmlformats.org/drawingml/2006/main" name="3_204">
  <a:themeElements>
    <a:clrScheme name="3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3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8.xml><?xml version="1.0" encoding="utf-8"?>
<a:theme xmlns:a="http://schemas.openxmlformats.org/drawingml/2006/main" name="4_204">
  <a:themeElements>
    <a:clrScheme name="4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4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9.xml><?xml version="1.0" encoding="utf-8"?>
<a:theme xmlns:a="http://schemas.openxmlformats.org/drawingml/2006/main" name="5_204">
  <a:themeElements>
    <a:clrScheme name="5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5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190">
  <a:themeElements>
    <a:clrScheme name="1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0.xml><?xml version="1.0" encoding="utf-8"?>
<a:theme xmlns:a="http://schemas.openxmlformats.org/drawingml/2006/main" name="6_204">
  <a:themeElements>
    <a:clrScheme name="6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6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6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1.xml><?xml version="1.0" encoding="utf-8"?>
<a:theme xmlns:a="http://schemas.openxmlformats.org/drawingml/2006/main" name="7_204">
  <a:themeElements>
    <a:clrScheme name="7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7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2.xml><?xml version="1.0" encoding="utf-8"?>
<a:theme xmlns:a="http://schemas.openxmlformats.org/drawingml/2006/main" name="8_204">
  <a:themeElements>
    <a:clrScheme name="8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8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8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8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8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3.xml><?xml version="1.0" encoding="utf-8"?>
<a:theme xmlns:a="http://schemas.openxmlformats.org/drawingml/2006/main" name="9_204">
  <a:themeElements>
    <a:clrScheme name="9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9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4.xml><?xml version="1.0" encoding="utf-8"?>
<a:theme xmlns:a="http://schemas.openxmlformats.org/drawingml/2006/main" name="10_204">
  <a:themeElements>
    <a:clrScheme name="10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0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0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0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0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0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0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0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0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5.xml><?xml version="1.0" encoding="utf-8"?>
<a:theme xmlns:a="http://schemas.openxmlformats.org/drawingml/2006/main" name="11_204">
  <a:themeElements>
    <a:clrScheme name="11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1_204">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1_20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1_20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1_20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1_20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1_2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1_2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1_2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6.xml><?xml version="1.0" encoding="utf-8"?>
<a:theme xmlns:a="http://schemas.openxmlformats.org/drawingml/2006/main" name="1_流畅">
  <a:themeElements>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1_流畅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theme>
</file>

<file path=ppt/theme/theme67.xml><?xml version="1.0" encoding="utf-8"?>
<a:theme xmlns:a="http://schemas.openxmlformats.org/drawingml/2006/main" name="5_流畅">
  <a:themeElements>
    <a:clrScheme name="5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5_流畅">
      <a:majorFont>
        <a:latin typeface="Calibri"/>
        <a:ea typeface="隶书"/>
        <a:cs typeface=""/>
      </a:majorFont>
      <a:minorFont>
        <a:latin typeface="Constanti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5_流畅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theme>
</file>

<file path=ppt/theme/theme68.xml><?xml version="1.0" encoding="utf-8"?>
<a:theme xmlns:a="http://schemas.openxmlformats.org/drawingml/2006/main" name="时间革命">
  <a:themeElements>
    <a:clrScheme name="时间革命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时间革命">
      <a:majorFont>
        <a:latin typeface="Arial Rounded MT Bold"/>
        <a:ea typeface="黑体"/>
        <a:cs typeface=""/>
      </a:majorFont>
      <a:minorFont>
        <a:latin typeface="Arial Rounded MT Bold"/>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时间革命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时间革命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时间革命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时间革命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时间革命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时间革命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时间革命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时间革命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时间革命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时间革命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时间革命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时间革命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190">
  <a:themeElements>
    <a:clrScheme name="2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2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190">
  <a:themeElements>
    <a:clrScheme name="3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3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190">
  <a:themeElements>
    <a:clrScheme name="4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190">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4_19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19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19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19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19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19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19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跨文化</Template>
  <TotalTime>537</TotalTime>
  <Words>3406</Words>
  <Application>Microsoft Office PowerPoint</Application>
  <PresentationFormat>全屏显示(4:3)</PresentationFormat>
  <Paragraphs>267</Paragraphs>
  <Slides>98</Slides>
  <Notes>2</Notes>
  <HiddenSlides>0</HiddenSlides>
  <MMClips>0</MMClips>
  <ScaleCrop>false</ScaleCrop>
  <HeadingPairs>
    <vt:vector size="4" baseType="variant">
      <vt:variant>
        <vt:lpstr>主题</vt:lpstr>
      </vt:variant>
      <vt:variant>
        <vt:i4>69</vt:i4>
      </vt:variant>
      <vt:variant>
        <vt:lpstr>幻灯片标题</vt:lpstr>
      </vt:variant>
      <vt:variant>
        <vt:i4>98</vt:i4>
      </vt:variant>
    </vt:vector>
  </HeadingPairs>
  <TitlesOfParts>
    <vt:vector size="167" baseType="lpstr">
      <vt:lpstr>跨文化</vt:lpstr>
      <vt:lpstr>191</vt:lpstr>
      <vt:lpstr>197</vt:lpstr>
      <vt:lpstr>199</vt:lpstr>
      <vt:lpstr>204</vt:lpstr>
      <vt:lpstr>1_190</vt:lpstr>
      <vt:lpstr>2_190</vt:lpstr>
      <vt:lpstr>3_190</vt:lpstr>
      <vt:lpstr>4_190</vt:lpstr>
      <vt:lpstr>5_190</vt:lpstr>
      <vt:lpstr>6_190</vt:lpstr>
      <vt:lpstr>7_190</vt:lpstr>
      <vt:lpstr>8_190</vt:lpstr>
      <vt:lpstr>9_190</vt:lpstr>
      <vt:lpstr>10_190</vt:lpstr>
      <vt:lpstr>11_190</vt:lpstr>
      <vt:lpstr>12_190</vt:lpstr>
      <vt:lpstr>13_190</vt:lpstr>
      <vt:lpstr>14_190</vt:lpstr>
      <vt:lpstr>15_190</vt:lpstr>
      <vt:lpstr>16_190</vt:lpstr>
      <vt:lpstr>1_191</vt:lpstr>
      <vt:lpstr>2_191</vt:lpstr>
      <vt:lpstr>3_191</vt:lpstr>
      <vt:lpstr>4_191</vt:lpstr>
      <vt:lpstr>5_191</vt:lpstr>
      <vt:lpstr>6_191</vt:lpstr>
      <vt:lpstr>7_191</vt:lpstr>
      <vt:lpstr>8_191</vt:lpstr>
      <vt:lpstr>9_191</vt:lpstr>
      <vt:lpstr>10_191</vt:lpstr>
      <vt:lpstr>11_191</vt:lpstr>
      <vt:lpstr>1_197</vt:lpstr>
      <vt:lpstr>2_197</vt:lpstr>
      <vt:lpstr>3_197</vt:lpstr>
      <vt:lpstr>4_197</vt:lpstr>
      <vt:lpstr>5_197</vt:lpstr>
      <vt:lpstr>6_197</vt:lpstr>
      <vt:lpstr>7_197</vt:lpstr>
      <vt:lpstr>8_197</vt:lpstr>
      <vt:lpstr>9_197</vt:lpstr>
      <vt:lpstr>10_197</vt:lpstr>
      <vt:lpstr>11_197</vt:lpstr>
      <vt:lpstr>1_199</vt:lpstr>
      <vt:lpstr>2_199</vt:lpstr>
      <vt:lpstr>3_199</vt:lpstr>
      <vt:lpstr>4_199</vt:lpstr>
      <vt:lpstr>5_199</vt:lpstr>
      <vt:lpstr>6_199</vt:lpstr>
      <vt:lpstr>7_199</vt:lpstr>
      <vt:lpstr>8_199</vt:lpstr>
      <vt:lpstr>9_199</vt:lpstr>
      <vt:lpstr>10_199</vt:lpstr>
      <vt:lpstr>11_199</vt:lpstr>
      <vt:lpstr>1_204</vt:lpstr>
      <vt:lpstr>2_204</vt:lpstr>
      <vt:lpstr>3_204</vt:lpstr>
      <vt:lpstr>4_204</vt:lpstr>
      <vt:lpstr>5_204</vt:lpstr>
      <vt:lpstr>6_204</vt:lpstr>
      <vt:lpstr>7_204</vt:lpstr>
      <vt:lpstr>8_204</vt:lpstr>
      <vt:lpstr>9_204</vt:lpstr>
      <vt:lpstr>10_204</vt:lpstr>
      <vt:lpstr>11_204</vt:lpstr>
      <vt:lpstr>1_流畅</vt:lpstr>
      <vt:lpstr>5_流畅</vt:lpstr>
      <vt:lpstr>时间革命</vt:lpstr>
      <vt:lpstr>Office 主题</vt:lpstr>
      <vt:lpstr>单元二   纸艺造型</vt:lpstr>
      <vt:lpstr>幻灯片 2</vt:lpstr>
      <vt:lpstr>第一节 纸艺概述</vt:lpstr>
      <vt:lpstr>幻灯片 4</vt:lpstr>
      <vt:lpstr>幻灯片 5</vt:lpstr>
      <vt:lpstr>幻灯片 6</vt:lpstr>
      <vt:lpstr>第二节 纸艺平面造型</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第三节 纸艺立体造型</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47</cp:revision>
  <dcterms:created xsi:type="dcterms:W3CDTF">2018-06-10T13:21:41Z</dcterms:created>
  <dcterms:modified xsi:type="dcterms:W3CDTF">2018-06-13T11:28:27Z</dcterms:modified>
</cp:coreProperties>
</file>